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3" r:id="rId4"/>
    <p:sldMasterId id="2147483814" r:id="rId5"/>
    <p:sldMasterId id="2147483815" r:id="rId6"/>
    <p:sldMasterId id="214748381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y="5143500" cx="9144000"/>
  <p:notesSz cx="6858000" cy="9144000"/>
  <p:embeddedFontLst>
    <p:embeddedFont>
      <p:font typeface="Raleway"/>
      <p:regular r:id="rId44"/>
      <p:bold r:id="rId45"/>
      <p:italic r:id="rId46"/>
      <p:boldItalic r:id="rId47"/>
    </p:embeddedFont>
    <p:embeddedFont>
      <p:font typeface="Work Sans ExtraBold"/>
      <p:bold r:id="rId48"/>
      <p:boldItalic r:id="rId49"/>
    </p:embeddedFont>
    <p:embeddedFont>
      <p:font typeface="Montserrat Light"/>
      <p:regular r:id="rId50"/>
      <p:bold r:id="rId51"/>
      <p:italic r:id="rId52"/>
      <p:boldItalic r:id="rId53"/>
    </p:embeddedFont>
    <p:embeddedFont>
      <p:font typeface="Work Sans"/>
      <p:regular r:id="rId54"/>
      <p:bold r:id="rId55"/>
      <p:italic r:id="rId56"/>
      <p:boldItalic r:id="rId57"/>
    </p:embeddedFont>
    <p:embeddedFont>
      <p:font typeface="Work Sans SemiBold"/>
      <p:regular r:id="rId58"/>
      <p:bold r:id="rId59"/>
      <p:italic r:id="rId60"/>
      <p:boldItalic r:id="rId61"/>
    </p:embeddedFont>
    <p:embeddedFont>
      <p:font typeface="Helvetica Neue"/>
      <p:regular r:id="rId62"/>
      <p:bold r:id="rId63"/>
      <p:italic r:id="rId64"/>
      <p:boldItalic r:id="rId65"/>
    </p:embeddedFont>
    <p:embeddedFont>
      <p:font typeface="Montserrat SemiBold"/>
      <p:regular r:id="rId66"/>
      <p:bold r:id="rId67"/>
      <p:italic r:id="rId68"/>
      <p:boldItalic r:id="rId69"/>
    </p:embeddedFont>
    <p:embeddedFont>
      <p:font typeface="Roboto"/>
      <p:regular r:id="rId70"/>
      <p:bold r:id="rId71"/>
      <p:italic r:id="rId72"/>
      <p:boldItalic r:id="rId73"/>
    </p:embeddedFont>
    <p:embeddedFont>
      <p:font typeface="Montserrat"/>
      <p:regular r:id="rId74"/>
      <p:bold r:id="rId75"/>
      <p:italic r:id="rId76"/>
      <p:boldItalic r:id="rId77"/>
    </p:embeddedFont>
    <p:embeddedFont>
      <p:font typeface="Lato"/>
      <p:regular r:id="rId78"/>
      <p:bold r:id="rId79"/>
      <p:italic r:id="rId80"/>
      <p:boldItalic r:id="rId81"/>
    </p:embeddedFont>
    <p:embeddedFont>
      <p:font typeface="Montserrat Medium"/>
      <p:regular r:id="rId82"/>
      <p:bold r:id="rId83"/>
      <p:italic r:id="rId84"/>
      <p:boldItalic r:id="rId85"/>
    </p:embeddedFont>
    <p:embeddedFont>
      <p:font typeface="Montserrat ExtraBold"/>
      <p:bold r:id="rId86"/>
      <p:boldItalic r:id="rId87"/>
    </p:embeddedFont>
    <p:embeddedFont>
      <p:font typeface="Helvetica Neue Light"/>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F9CDF6-90F3-4315-A754-01A0DD6BA4DC}">
  <a:tblStyle styleId="{43F9CDF6-90F3-4315-A754-01A0DD6BA4DC}"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MontserratMedium-italic.fntdata"/><Relationship Id="rId83" Type="http://schemas.openxmlformats.org/officeDocument/2006/relationships/font" Target="fonts/MontserratMedium-bold.fntdata"/><Relationship Id="rId42" Type="http://schemas.openxmlformats.org/officeDocument/2006/relationships/slide" Target="slides/slide34.xml"/><Relationship Id="rId86" Type="http://schemas.openxmlformats.org/officeDocument/2006/relationships/font" Target="fonts/MontserratExtraBold-bold.fntdata"/><Relationship Id="rId41" Type="http://schemas.openxmlformats.org/officeDocument/2006/relationships/slide" Target="slides/slide33.xml"/><Relationship Id="rId85" Type="http://schemas.openxmlformats.org/officeDocument/2006/relationships/font" Target="fonts/MontserratMedium-boldItalic.fntdata"/><Relationship Id="rId44" Type="http://schemas.openxmlformats.org/officeDocument/2006/relationships/font" Target="fonts/Raleway-regular.fntdata"/><Relationship Id="rId88" Type="http://schemas.openxmlformats.org/officeDocument/2006/relationships/font" Target="fonts/HelveticaNeueLight-regular.fntdata"/><Relationship Id="rId43" Type="http://schemas.openxmlformats.org/officeDocument/2006/relationships/slide" Target="slides/slide35.xml"/><Relationship Id="rId87" Type="http://schemas.openxmlformats.org/officeDocument/2006/relationships/font" Target="fonts/MontserratExtraBold-boldItalic.fntdata"/><Relationship Id="rId46" Type="http://schemas.openxmlformats.org/officeDocument/2006/relationships/font" Target="fonts/Raleway-italic.fntdata"/><Relationship Id="rId45" Type="http://schemas.openxmlformats.org/officeDocument/2006/relationships/font" Target="fonts/Raleway-bold.fntdata"/><Relationship Id="rId89" Type="http://schemas.openxmlformats.org/officeDocument/2006/relationships/font" Target="fonts/HelveticaNeueLight-bold.fntdata"/><Relationship Id="rId80" Type="http://schemas.openxmlformats.org/officeDocument/2006/relationships/font" Target="fonts/Lato-italic.fntdata"/><Relationship Id="rId82" Type="http://schemas.openxmlformats.org/officeDocument/2006/relationships/font" Target="fonts/MontserratMedium-regular.fntdata"/><Relationship Id="rId81" Type="http://schemas.openxmlformats.org/officeDocument/2006/relationships/font" Target="fonts/Lato-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WorkSansExtraBold-bold.fntdata"/><Relationship Id="rId47" Type="http://schemas.openxmlformats.org/officeDocument/2006/relationships/font" Target="fonts/Raleway-boldItalic.fntdata"/><Relationship Id="rId49" Type="http://schemas.openxmlformats.org/officeDocument/2006/relationships/font" Target="fonts/WorkSansExtraBold-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3.xml"/><Relationship Id="rId75" Type="http://schemas.openxmlformats.org/officeDocument/2006/relationships/font" Target="fonts/Montserrat-bold.fntdata"/><Relationship Id="rId30" Type="http://schemas.openxmlformats.org/officeDocument/2006/relationships/slide" Target="slides/slide22.xml"/><Relationship Id="rId74" Type="http://schemas.openxmlformats.org/officeDocument/2006/relationships/font" Target="fonts/Montserrat-regular.fntdata"/><Relationship Id="rId33" Type="http://schemas.openxmlformats.org/officeDocument/2006/relationships/slide" Target="slides/slide25.xml"/><Relationship Id="rId77" Type="http://schemas.openxmlformats.org/officeDocument/2006/relationships/font" Target="fonts/Montserrat-boldItalic.fntdata"/><Relationship Id="rId32" Type="http://schemas.openxmlformats.org/officeDocument/2006/relationships/slide" Target="slides/slide24.xml"/><Relationship Id="rId76" Type="http://schemas.openxmlformats.org/officeDocument/2006/relationships/font" Target="fonts/Montserrat-italic.fntdata"/><Relationship Id="rId35" Type="http://schemas.openxmlformats.org/officeDocument/2006/relationships/slide" Target="slides/slide27.xml"/><Relationship Id="rId79" Type="http://schemas.openxmlformats.org/officeDocument/2006/relationships/font" Target="fonts/Lato-bold.fntdata"/><Relationship Id="rId34" Type="http://schemas.openxmlformats.org/officeDocument/2006/relationships/slide" Target="slides/slide26.xml"/><Relationship Id="rId78" Type="http://schemas.openxmlformats.org/officeDocument/2006/relationships/font" Target="fonts/Lato-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regular.fntdata"/><Relationship Id="rId61" Type="http://schemas.openxmlformats.org/officeDocument/2006/relationships/font" Target="fonts/WorkSansSemiBold-boldItalic.fntdata"/><Relationship Id="rId20" Type="http://schemas.openxmlformats.org/officeDocument/2006/relationships/slide" Target="slides/slide12.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4.xml"/><Relationship Id="rId66" Type="http://schemas.openxmlformats.org/officeDocument/2006/relationships/font" Target="fonts/MontserratSemiBold-regular.fntdata"/><Relationship Id="rId21" Type="http://schemas.openxmlformats.org/officeDocument/2006/relationships/slide" Target="slides/slide13.xml"/><Relationship Id="rId65" Type="http://schemas.openxmlformats.org/officeDocument/2006/relationships/font" Target="fonts/HelveticaNeue-boldItalic.fntdata"/><Relationship Id="rId24" Type="http://schemas.openxmlformats.org/officeDocument/2006/relationships/slide" Target="slides/slide16.xml"/><Relationship Id="rId68" Type="http://schemas.openxmlformats.org/officeDocument/2006/relationships/font" Target="fonts/MontserratSemiBold-italic.fntdata"/><Relationship Id="rId23" Type="http://schemas.openxmlformats.org/officeDocument/2006/relationships/slide" Target="slides/slide15.xml"/><Relationship Id="rId67" Type="http://schemas.openxmlformats.org/officeDocument/2006/relationships/font" Target="fonts/MontserratSemiBold-bold.fntdata"/><Relationship Id="rId60" Type="http://schemas.openxmlformats.org/officeDocument/2006/relationships/font" Target="fonts/WorkSansSemi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ontserratSemiBold-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ontserratLight-bold.fntdata"/><Relationship Id="rId50" Type="http://schemas.openxmlformats.org/officeDocument/2006/relationships/font" Target="fonts/MontserratLight-regular.fntdata"/><Relationship Id="rId53" Type="http://schemas.openxmlformats.org/officeDocument/2006/relationships/font" Target="fonts/MontserratLight-boldItalic.fntdata"/><Relationship Id="rId52" Type="http://schemas.openxmlformats.org/officeDocument/2006/relationships/font" Target="fonts/MontserratLight-italic.fntdata"/><Relationship Id="rId11" Type="http://schemas.openxmlformats.org/officeDocument/2006/relationships/slide" Target="slides/slide3.xml"/><Relationship Id="rId55" Type="http://schemas.openxmlformats.org/officeDocument/2006/relationships/font" Target="fonts/WorkSans-bold.fntdata"/><Relationship Id="rId10" Type="http://schemas.openxmlformats.org/officeDocument/2006/relationships/slide" Target="slides/slide2.xml"/><Relationship Id="rId54" Type="http://schemas.openxmlformats.org/officeDocument/2006/relationships/font" Target="fonts/WorkSans-regular.fntdata"/><Relationship Id="rId13" Type="http://schemas.openxmlformats.org/officeDocument/2006/relationships/slide" Target="slides/slide5.xml"/><Relationship Id="rId57" Type="http://schemas.openxmlformats.org/officeDocument/2006/relationships/font" Target="fonts/WorkSans-boldItalic.fntdata"/><Relationship Id="rId12" Type="http://schemas.openxmlformats.org/officeDocument/2006/relationships/slide" Target="slides/slide4.xml"/><Relationship Id="rId56" Type="http://schemas.openxmlformats.org/officeDocument/2006/relationships/font" Target="fonts/WorkSans-italic.fntdata"/><Relationship Id="rId91" Type="http://schemas.openxmlformats.org/officeDocument/2006/relationships/font" Target="fonts/HelveticaNeueLight-boldItalic.fntdata"/><Relationship Id="rId90" Type="http://schemas.openxmlformats.org/officeDocument/2006/relationships/font" Target="fonts/HelveticaNeueLight-italic.fntdata"/><Relationship Id="rId15" Type="http://schemas.openxmlformats.org/officeDocument/2006/relationships/slide" Target="slides/slide7.xml"/><Relationship Id="rId59" Type="http://schemas.openxmlformats.org/officeDocument/2006/relationships/font" Target="fonts/WorkSansSemiBold-bold.fntdata"/><Relationship Id="rId14" Type="http://schemas.openxmlformats.org/officeDocument/2006/relationships/slide" Target="slides/slide6.xml"/><Relationship Id="rId58" Type="http://schemas.openxmlformats.org/officeDocument/2006/relationships/font" Target="fonts/WorkSansSemiBold-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atakind.org/datadiv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56b2cecd0c_3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56b2cecd0c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7154a91594_9_13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a:t>Thanks so much to the team at Datakind and our mighty team of collaborators for making time today.</a:t>
            </a:r>
            <a:endParaRPr/>
          </a:p>
        </p:txBody>
      </p:sp>
      <p:sp>
        <p:nvSpPr>
          <p:cNvPr id="1399" name="Google Shape;1399;g17154a91594_9_13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7154a91594_9_13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7" name="Google Shape;1407;g17154a91594_9_13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1400"/>
              <a:buNone/>
            </a:pPr>
            <a:r>
              <a:rPr lang="en"/>
              <a:t>My name is Rose Afriyie and I am the Entrepreneur-in-Residence in GET Cities. My background is in social impact across the private, public and nonprofit sector. I am also the co-founder of a Chicago based team mRelief</a:t>
            </a:r>
            <a:r>
              <a:rPr lang="en" sz="2200">
                <a:latin typeface="Montserrat"/>
                <a:ea typeface="Montserrat"/>
                <a:cs typeface="Montserrat"/>
                <a:sym typeface="Montserrat"/>
              </a:rPr>
              <a:t> a majority-woman and nonbinary public interest technology nonprofit that has connected more than 1.3 million families across the US to food assistance and unlocked $1 billion in food stamps. At GET Cities I lead our landmark study </a:t>
            </a:r>
            <a:r>
              <a:rPr lang="en"/>
              <a:t>exploring why women churn and stay in technology in the Chicagoland area.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17154a91594_9_13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a:t>Before starting our own research, we did literature review of national studies and learned between 11.3 percent and 41% of women are leaving technical roles. But we also identified some important gaps or areas of opportunity for us to incorporate in our study. 1. we think it’s a strength to look squarely a region to develop localized solutions to issues of women exiting. 2. Very few studies currently center women along with nonbinary and transgender folks. In addition, landmark studies are still trying to incorporate the lens and perspective of Latinas and Black women. And instead of focusing on women at one point in their career, we want to focus on women at multiple stages.</a:t>
            </a:r>
            <a:endParaRPr/>
          </a:p>
        </p:txBody>
      </p:sp>
      <p:sp>
        <p:nvSpPr>
          <p:cNvPr id="1421" name="Google Shape;1421;g17154a91594_9_1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7154a91594_9_13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a:t>We think of our study as partly research and partly a community initiative because we have built a coalition to do this work and have incorporated their feedback and the feedback of technologists as we have iterated on our efforts. Our initiative to empower technologists and prevent churn features 2 components: 1.  A survey we are conducting to engage 380 WTGN technologists.  2. An innovative mentorship program informed by what we learn.</a:t>
            </a:r>
            <a:endParaRPr/>
          </a:p>
        </p:txBody>
      </p:sp>
      <p:sp>
        <p:nvSpPr>
          <p:cNvPr id="1432" name="Google Shape;1432;g17154a91594_9_13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7154a91594_9_14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a:t>Along with galvanizing are own internal teams, we closed NSBE Chicago and Latinas in Tech Chicago in Q1 to engage in thought partnership and distribution across their networks.</a:t>
            </a:r>
            <a:endParaRPr/>
          </a:p>
        </p:txBody>
      </p:sp>
      <p:sp>
        <p:nvSpPr>
          <p:cNvPr id="1448" name="Google Shape;1448;g17154a91594_9_14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7154a91594_9_14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a:t>And by Q3, we onboarded UserTesting to curate our survey respondents from among their pool of technologists in the midwest. Together they have referred more than 150 respondents toward our efforts.</a:t>
            </a:r>
            <a:endParaRPr/>
          </a:p>
        </p:txBody>
      </p:sp>
      <p:sp>
        <p:nvSpPr>
          <p:cNvPr id="1460" name="Google Shape;1460;g17154a91594_9_14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7154a91594_9_14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sz="1100">
                <a:latin typeface="Work Sans"/>
                <a:ea typeface="Work Sans"/>
                <a:cs typeface="Work Sans"/>
                <a:sym typeface="Work Sans"/>
              </a:rPr>
              <a:t>We have reached more than 406 women, trans and nonbinary technologists in the Chicagoland area and would love your help to</a:t>
            </a:r>
            <a:r>
              <a:rPr lang="en" sz="1100">
                <a:solidFill>
                  <a:schemeClr val="dk1"/>
                </a:solidFill>
                <a:latin typeface="Work Sans"/>
                <a:ea typeface="Work Sans"/>
                <a:cs typeface="Work Sans"/>
                <a:sym typeface="Work Sans"/>
              </a:rPr>
              <a:t> delve into the experiences of technologists in the region.</a:t>
            </a:r>
            <a:endParaRPr sz="1100">
              <a:latin typeface="Work Sans"/>
              <a:ea typeface="Work Sans"/>
              <a:cs typeface="Work Sans"/>
              <a:sym typeface="Work Sans"/>
            </a:endParaRPr>
          </a:p>
        </p:txBody>
      </p:sp>
      <p:sp>
        <p:nvSpPr>
          <p:cNvPr id="1469" name="Google Shape;1469;g17154a91594_9_14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7154a91594_9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7154a91594_9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Skills  - NLP - sentiment analysis for open ended questions, people who can helps us visualize graphs, and also Pivot tables and excel. </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The priorities are highlighted in peach.</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I will be here all day if there are any questions.</a:t>
            </a:r>
            <a:endParaRPr sz="9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16caf3c0bdb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1" name="Google Shape;1481;g16caf3c0bdb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&lt;Sneha&gt;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4" name="Google Shape;133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rgbClr val="FF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6caf3c0bdb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7" name="Google Shape;1487;g16caf3c0bd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&lt;Sneha&gt;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7154a91594_9_14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4" name="Google Shape;1494;g17154a91594_9_14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 sz="2400"/>
              <a:t>Thanks so much for your time.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56ae6dd3c7_3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g56ae6dd3c7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6caf3c0bdb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7" name="Google Shape;1507;g16caf3c0bdb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6caf3c0bdb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6" name="Google Shape;1516;g16caf3c0bd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6caf3c0bdb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5" name="Google Shape;1525;g16caf3c0bd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Nicole and Frank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6caf3c0bdb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g16caf3c0bdb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Charlotte </a:t>
            </a:r>
            <a:endParaRPr>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First, a bit about the project and narrow that down to what we are hoping to accomplish today.</a:t>
            </a:r>
            <a:endParaRPr>
              <a:solidFill>
                <a:schemeClr val="dk1"/>
              </a:solidFill>
              <a:highlight>
                <a:schemeClr val="lt1"/>
              </a:highlight>
            </a:endParaRPr>
          </a:p>
          <a:p>
            <a:pPr indent="0" lvl="0" marL="0" rtl="0" algn="l">
              <a:lnSpc>
                <a:spcPct val="107916"/>
              </a:lnSpc>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-DataKind, Save the Children, and Microsoft are working to  enhance the interoperability between Save the Children’s internal datasets and the many open datasets that exist across geographies, services, organizations, and governments. </a:t>
            </a:r>
            <a:endParaRPr>
              <a:solidFill>
                <a:schemeClr val="dk1"/>
              </a:solidFill>
              <a:latin typeface="Georgia"/>
              <a:ea typeface="Georgia"/>
              <a:cs typeface="Georgia"/>
              <a:sym typeface="Georgia"/>
            </a:endParaRPr>
          </a:p>
          <a:p>
            <a:pPr indent="0" lvl="0" marL="0" rtl="0" algn="l">
              <a:lnSpc>
                <a:spcPct val="107916"/>
              </a:lnSpc>
              <a:spcBef>
                <a:spcPts val="800"/>
              </a:spcBef>
              <a:spcAft>
                <a:spcPts val="0"/>
              </a:spcAft>
              <a:buClr>
                <a:schemeClr val="dk1"/>
              </a:buClr>
              <a:buSzPts val="1100"/>
              <a:buFont typeface="Arial"/>
              <a:buNone/>
            </a:pPr>
            <a:r>
              <a:rPr lang="en">
                <a:solidFill>
                  <a:schemeClr val="dk1"/>
                </a:solidFill>
                <a:latin typeface="Georgia"/>
                <a:ea typeface="Georgia"/>
                <a:cs typeface="Georgia"/>
                <a:sym typeface="Georgia"/>
              </a:rPr>
              <a:t>-The team is developing an Azure-hosted platform to automate the ingestion, storage, and modeling of a vast array of humanitarian datasets, and standardizing these into a common geospatial data format. </a:t>
            </a:r>
            <a:endParaRPr>
              <a:solidFill>
                <a:schemeClr val="dk1"/>
              </a:solidFill>
              <a:latin typeface="Georgia"/>
              <a:ea typeface="Georgia"/>
              <a:cs typeface="Georgia"/>
              <a:sym typeface="Georgia"/>
            </a:endParaRPr>
          </a:p>
          <a:p>
            <a:pPr indent="0" lvl="0" marL="0" rtl="0" algn="l">
              <a:lnSpc>
                <a:spcPct val="107916"/>
              </a:lnSpc>
              <a:spcBef>
                <a:spcPts val="800"/>
              </a:spcBef>
              <a:spcAft>
                <a:spcPts val="0"/>
              </a:spcAft>
              <a:buClr>
                <a:schemeClr val="dk1"/>
              </a:buClr>
              <a:buSzPts val="1100"/>
              <a:buFont typeface="Arial"/>
              <a:buNone/>
            </a:pPr>
            <a:r>
              <a:rPr lang="en">
                <a:solidFill>
                  <a:schemeClr val="dk1"/>
                </a:solidFill>
                <a:latin typeface="Georgia"/>
                <a:ea typeface="Georgia"/>
                <a:cs typeface="Georgia"/>
                <a:sym typeface="Georgia"/>
              </a:rPr>
              <a:t>-This will allow the response sector to use the data to make their life-saving programming more effective. </a:t>
            </a:r>
            <a:endParaRPr>
              <a:solidFill>
                <a:schemeClr val="dk1"/>
              </a:solidFill>
              <a:latin typeface="Georgia"/>
              <a:ea typeface="Georgia"/>
              <a:cs typeface="Georgia"/>
              <a:sym typeface="Georgia"/>
            </a:endParaRPr>
          </a:p>
          <a:p>
            <a:pPr indent="0" lvl="0" marL="0" rtl="0" algn="l">
              <a:lnSpc>
                <a:spcPct val="107916"/>
              </a:lnSpc>
              <a:spcBef>
                <a:spcPts val="80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lnSpc>
                <a:spcPct val="107916"/>
              </a:lnSpc>
              <a:spcBef>
                <a:spcPts val="800"/>
              </a:spcBef>
              <a:spcAft>
                <a:spcPts val="800"/>
              </a:spcAft>
              <a:buClr>
                <a:schemeClr val="dk1"/>
              </a:buClr>
              <a:buSzPts val="1100"/>
              <a:buFont typeface="Arial"/>
              <a:buNone/>
            </a:pPr>
            <a:r>
              <a:rPr lang="en">
                <a:solidFill>
                  <a:schemeClr val="dk1"/>
                </a:solidFill>
                <a:latin typeface="Georgia"/>
                <a:ea typeface="Georgia"/>
                <a:cs typeface="Georgia"/>
                <a:sym typeface="Georgia"/>
              </a:rPr>
              <a:t>At this junction an initial set of about 45 data tables of food insecurity and related data in mostly Somalia (with some in Kenya) has been ingested into the Azure platform. Many of them come from the ‘humanitarian data exchange’ or HDX, a website that houses tons of different humanitarian-related datasets originally from different sources. Some are geographically based- showing administrative boundaries or food insecurity maps. Others show changes over time, such as food prices. Some relate to the presence and work of humanitarian relief organizations. We need help exploring these datasets from two perspectives. First, we need help understanding how the tables are organized and relate to one another. This might not be the most glamorous task but it is one that will have the most immediate impact. Second, we need help doing exploratory data analysis with a special focus on a few questions as well as visualization. And we want to do all of this with an eye to how we can expand the work to ingest new data over the same countries or similar data over new countries.</a:t>
            </a:r>
            <a:endParaRPr>
              <a:solidFill>
                <a:schemeClr val="dk1"/>
              </a:solidFill>
              <a:latin typeface="Georgia"/>
              <a:ea typeface="Georgia"/>
              <a:cs typeface="Georgia"/>
              <a:sym typeface="Georgi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16caf3c0bdb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9" name="Google Shape;1539;g16caf3c0bdb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Charlotte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Let’s look at the two tracts in a little more detail. This is not an exhaustive list but is meant to give you an idea of what you can expect from this project today.</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First, we have a few tasks that will help us wrangle the data in a more easily usable format. There are a few categorical variables, such a region names present across several tables that might be spelled differently so we need to standardize them to more easily merge the tables. We also need to know the data types of the columns. There are standards for name columns which are followed in some tables and not others, so we need help with that. And lastly, since this is ultimately work we want to reproduce with new countries, it would useful to compare the same table across countries (namely, Somalia and Kenya). This would be a great task for anyone who may not have programming skills but is good at tracking down details and synthesizing information. Other skills needed are listed here.</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Second, we want to understand the data and relationships therein. Visualization will be an important part of this. This can be charts and graphs as well as geospatial and temporal visuals. We have specific questions Save the Children want us to look into. These include understanding health care facility distribution across the population, as well as normalizing other variables by population within a region. This also includes understanding correlation between variables within and between datasets. Next, we could also use help building predictive models for some of the temporal data.</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For this tract we’re looking for any and all of the skills listed here (or interest in experimenting with them).</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We’re excited to be here and see what we can build together to ‘Save the Children’!</a:t>
            </a:r>
            <a:endParaRPr>
              <a:solidFill>
                <a:schemeClr val="dk1"/>
              </a:solidFill>
              <a:highlight>
                <a:schemeClr val="lt1"/>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7de77b23c2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6" name="Google Shape;1546;g7de77b23c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Ashley and Chuck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6caf3c0bdb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2" name="Google Shape;1552;g16caf3c0bd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Predicting success: Does the program make a difference? For who?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5119c86006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g5119c8600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16caf3c0bdb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g16caf3c0bd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&lt;name&gt;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3" name="Google Shape;15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highlight>
                  <a:srgbClr val="FFFF00"/>
                </a:highlight>
              </a:rPr>
              <a:t>SPEAKER:  Dan</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solidFill>
                <a:schemeClr val="dk1"/>
              </a:solidFill>
              <a:highlight>
                <a:srgbClr val="FFFF00"/>
              </a:highlight>
            </a:endParaRPr>
          </a:p>
          <a:p>
            <a:pPr indent="0" lvl="0" marL="0" rtl="0" algn="just">
              <a:lnSpc>
                <a:spcPct val="115000"/>
              </a:lnSpc>
              <a:spcBef>
                <a:spcPts val="0"/>
              </a:spcBef>
              <a:spcAft>
                <a:spcPts val="0"/>
              </a:spcAft>
              <a:buSzPts val="1400"/>
              <a:buNone/>
            </a:pPr>
            <a:r>
              <a:rPr lang="en">
                <a:solidFill>
                  <a:schemeClr val="dk1"/>
                </a:solidFill>
              </a:rPr>
              <a:t>One of our favorite mottos at DataKind is “Be tough on ideas, gentle on people.” People are at the center of all that we do so it’s critical that, as we strive to do excellent work, we also demonstrate mutual respect for one another and exemplify our core values in all that we do.</a:t>
            </a:r>
            <a:endParaRPr>
              <a:solidFill>
                <a:schemeClr val="dk1"/>
              </a:solidFill>
            </a:endParaRPr>
          </a:p>
          <a:p>
            <a:pPr indent="0" lvl="0" marL="0" rtl="0" algn="just">
              <a:lnSpc>
                <a:spcPct val="115000"/>
              </a:lnSpc>
              <a:spcBef>
                <a:spcPts val="0"/>
              </a:spcBef>
              <a:spcAft>
                <a:spcPts val="0"/>
              </a:spcAft>
              <a:buSzPts val="1400"/>
              <a:buNone/>
            </a:pPr>
            <a:r>
              <a:t/>
            </a:r>
            <a:endParaRPr>
              <a:solidFill>
                <a:schemeClr val="dk1"/>
              </a:solidFill>
            </a:endParaRPr>
          </a:p>
          <a:p>
            <a:pPr indent="0" lvl="0" marL="0" rtl="0" algn="l">
              <a:lnSpc>
                <a:spcPct val="115000"/>
              </a:lnSpc>
              <a:spcBef>
                <a:spcPts val="0"/>
              </a:spcBef>
              <a:spcAft>
                <a:spcPts val="0"/>
              </a:spcAft>
              <a:buSzPts val="1400"/>
              <a:buNone/>
            </a:pPr>
            <a:r>
              <a:rPr lang="en">
                <a:solidFill>
                  <a:schemeClr val="dk1"/>
                </a:solidFill>
              </a:rPr>
              <a:t>We are committed to providing a welcoming and safe environment for people of all races, gender identities, gender expressions, sexual orientations, physical abilities, physical appearances, socioeconomic backgrounds, nationalities, ages, religions, and beliefs. </a:t>
            </a:r>
            <a:endParaRPr>
              <a:solidFill>
                <a:schemeClr val="dk1"/>
              </a:solidFill>
            </a:endParaRPr>
          </a:p>
          <a:p>
            <a:pPr indent="0" lvl="0" marL="0" rtl="0" algn="l">
              <a:lnSpc>
                <a:spcPct val="115000"/>
              </a:lnSpc>
              <a:spcBef>
                <a:spcPts val="0"/>
              </a:spcBef>
              <a:spcAft>
                <a:spcPts val="0"/>
              </a:spcAft>
              <a:buSzPts val="1400"/>
              <a:buNone/>
            </a:pPr>
            <a:br>
              <a:rPr lang="en">
                <a:solidFill>
                  <a:schemeClr val="dk1"/>
                </a:solidFill>
              </a:rPr>
            </a:br>
            <a:r>
              <a:rPr lang="en">
                <a:solidFill>
                  <a:schemeClr val="dk1"/>
                </a:solidFill>
              </a:rPr>
              <a:t>Every member of the DataKind community is expected to work hard, be considerate of their colleagues across the community, and contribute to a collaborative, positive, and healthy environment in which we can all succeed.</a:t>
            </a:r>
            <a:endParaRPr>
              <a:solidFill>
                <a:schemeClr val="dk1"/>
              </a:solidFill>
            </a:endParaRPr>
          </a:p>
          <a:p>
            <a:pPr indent="0" lvl="0" marL="0" rtl="0" algn="l">
              <a:lnSpc>
                <a:spcPct val="115000"/>
              </a:lnSpc>
              <a:spcBef>
                <a:spcPts val="1800"/>
              </a:spcBef>
              <a:spcAft>
                <a:spcPts val="0"/>
              </a:spcAft>
              <a:buSzPts val="1400"/>
              <a:buNone/>
            </a:pPr>
            <a:r>
              <a:rPr lang="en" sz="1600">
                <a:solidFill>
                  <a:schemeClr val="dk1"/>
                </a:solidFill>
              </a:rPr>
              <a:t>Unacceptable Behaviors</a:t>
            </a:r>
            <a:endParaRPr sz="1600">
              <a:solidFill>
                <a:schemeClr val="dk1"/>
              </a:solidFill>
            </a:endParaRPr>
          </a:p>
          <a:p>
            <a:pPr indent="0" lvl="0" marL="0" rtl="0" algn="l">
              <a:lnSpc>
                <a:spcPct val="115000"/>
              </a:lnSpc>
              <a:spcBef>
                <a:spcPts val="600"/>
              </a:spcBef>
              <a:spcAft>
                <a:spcPts val="0"/>
              </a:spcAft>
              <a:buSzPts val="1400"/>
              <a:buNone/>
            </a:pPr>
            <a:r>
              <a:t/>
            </a:r>
            <a:endParaRPr>
              <a:solidFill>
                <a:schemeClr val="dk1"/>
              </a:solidFill>
            </a:endParaRPr>
          </a:p>
          <a:p>
            <a:pPr indent="0" lvl="0" marL="0" rtl="0" algn="l">
              <a:lnSpc>
                <a:spcPct val="115000"/>
              </a:lnSpc>
              <a:spcBef>
                <a:spcPts val="0"/>
              </a:spcBef>
              <a:spcAft>
                <a:spcPts val="0"/>
              </a:spcAft>
              <a:buSzPts val="1400"/>
              <a:buNone/>
            </a:pPr>
            <a:r>
              <a:rPr lang="en">
                <a:solidFill>
                  <a:schemeClr val="dk1"/>
                </a:solidFill>
              </a:rPr>
              <a:t>Discrimination and harassment are expressly prohibited in our community. Do not make assumptions about a person’s level of expertise based on their gender, race, class, sexual identity, or gender presentation. Do not insult or put down other participants. Harassment includes, but is not limited to: </a:t>
            </a:r>
            <a:endParaRPr>
              <a:solidFill>
                <a:schemeClr val="dk1"/>
              </a:solidFill>
            </a:endParaRPr>
          </a:p>
          <a:p>
            <a:pPr indent="0" lvl="0" marL="0" rtl="0" algn="l">
              <a:lnSpc>
                <a:spcPct val="115000"/>
              </a:lnSpc>
              <a:spcBef>
                <a:spcPts val="0"/>
              </a:spcBef>
              <a:spcAft>
                <a:spcPts val="0"/>
              </a:spcAft>
              <a:buSzPts val="1400"/>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Violent threats or language directed against another person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Intimidation; stalking; unwanted photography; inappropriate physical contact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of hateful, sexual or discriminatory imagery, comments, jokes, or language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Sexist, racist, ableist, or otherwise discriminatory or derogatory language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Posting sexually explicit or violent material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Unwelcome sexual attention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Advocating for, or encouraging, any of the above behavior</a:t>
            </a:r>
            <a:endParaRPr>
              <a:solidFill>
                <a:schemeClr val="dk1"/>
              </a:solidFill>
            </a:endParaRPr>
          </a:p>
          <a:p>
            <a:pPr indent="0" lvl="0" marL="0" rtl="0" algn="l">
              <a:lnSpc>
                <a:spcPct val="115000"/>
              </a:lnSpc>
              <a:spcBef>
                <a:spcPts val="0"/>
              </a:spcBef>
              <a:spcAft>
                <a:spcPts val="0"/>
              </a:spcAft>
              <a:buSzPts val="1400"/>
              <a:buNone/>
            </a:pPr>
            <a:r>
              <a:t/>
            </a:r>
            <a:endParaRPr>
              <a:solidFill>
                <a:schemeClr val="dk1"/>
              </a:solidFill>
            </a:endParaRPr>
          </a:p>
          <a:p>
            <a:pPr indent="0" lvl="0" marL="0" rtl="0" algn="l">
              <a:lnSpc>
                <a:spcPct val="115000"/>
              </a:lnSpc>
              <a:spcBef>
                <a:spcPts val="0"/>
              </a:spcBef>
              <a:spcAft>
                <a:spcPts val="0"/>
              </a:spcAft>
              <a:buSzPts val="1400"/>
              <a:buNone/>
            </a:pPr>
            <a:r>
              <a:rPr lang="en">
                <a:solidFill>
                  <a:schemeClr val="dk1"/>
                </a:solidFill>
              </a:rPr>
              <a:t>In general, if someone asks you to stop, then stop.</a:t>
            </a:r>
            <a:endParaRPr>
              <a:solidFill>
                <a:schemeClr val="dk1"/>
              </a:solidFill>
            </a:endParaRPr>
          </a:p>
          <a:p>
            <a:pPr indent="0" lvl="0" marL="0" rtl="0" algn="l">
              <a:lnSpc>
                <a:spcPct val="115000"/>
              </a:lnSpc>
              <a:spcBef>
                <a:spcPts val="0"/>
              </a:spcBef>
              <a:spcAft>
                <a:spcPts val="0"/>
              </a:spcAft>
              <a:buSzPts val="1400"/>
              <a:buNone/>
            </a:pPr>
            <a:r>
              <a:t/>
            </a:r>
            <a:endParaRPr>
              <a:solidFill>
                <a:schemeClr val="dk1"/>
              </a:solidFill>
            </a:endParaRPr>
          </a:p>
          <a:p>
            <a:pPr indent="0" lvl="0" marL="0" rtl="0" algn="l">
              <a:lnSpc>
                <a:spcPct val="115000"/>
              </a:lnSpc>
              <a:spcBef>
                <a:spcPts val="0"/>
              </a:spcBef>
              <a:spcAft>
                <a:spcPts val="0"/>
              </a:spcAft>
              <a:buSzPts val="1400"/>
              <a:buNone/>
            </a:pPr>
            <a:r>
              <a:rPr lang="en">
                <a:solidFill>
                  <a:schemeClr val="dk1"/>
                </a:solidFill>
              </a:rPr>
              <a:t>Any behavior or language that is unwelcoming, would hurt someone or make them feel uncomfortable—whether or not it rises to the level of harassment—is unacceptable in our community. </a:t>
            </a:r>
            <a:endParaRPr>
              <a:solidFill>
                <a:schemeClr val="dk1"/>
              </a:solidFill>
            </a:endParaRPr>
          </a:p>
          <a:p>
            <a:pPr indent="0" lvl="0" marL="0" rtl="0" algn="just">
              <a:lnSpc>
                <a:spcPct val="115000"/>
              </a:lnSpc>
              <a:spcBef>
                <a:spcPts val="0"/>
              </a:spcBef>
              <a:spcAft>
                <a:spcPts val="0"/>
              </a:spcAft>
              <a:buSzPts val="1400"/>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If a participant engages in harassing behavior, event organizers will notify that participant that their behavior has been reported and may take any action they deem appropriate, including warning the offender and/or expulsion from the community itself.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6e19d55eb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g16e19d55eb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highlight>
                  <a:srgbClr val="FFFF00"/>
                </a:highlight>
              </a:rPr>
              <a:t>SPEAKER:  Rich</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700be5924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g1700be5924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highlight>
                  <a:srgbClr val="FFFF00"/>
                </a:highlight>
              </a:rPr>
              <a:t>SPEAKER:  Rich</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16caf3c0bdb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g16caf3c0bdb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Rich</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7" name="Google Shape;160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highlight>
                  <a:srgbClr val="FFFF00"/>
                </a:highlight>
              </a:rPr>
              <a:t>SPEAKER:  &lt;name&gt;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William</a:t>
            </a:r>
            <a:endParaRPr/>
          </a:p>
          <a:p>
            <a:pPr indent="0" lvl="0" marL="0" rtl="0" algn="l">
              <a:lnSpc>
                <a:spcPct val="100000"/>
              </a:lnSpc>
              <a:spcBef>
                <a:spcPts val="0"/>
              </a:spcBef>
              <a:spcAft>
                <a:spcPts val="0"/>
              </a:spcAft>
              <a:buSzPts val="1400"/>
              <a:buNone/>
            </a:pPr>
            <a:r>
              <a:rPr lang="en"/>
              <a:t>Datakind harnesses the power of data science in the service of humanity.</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arenR"/>
            </a:pPr>
            <a:r>
              <a:rPr lang="en"/>
              <a:t>Mission-driven organizations often collect data, but often lack the capacity to gain insights and build their capacity from that data.</a:t>
            </a:r>
            <a:endParaRPr/>
          </a:p>
          <a:p>
            <a:pPr indent="-317500" lvl="0" marL="457200" rtl="0" algn="l">
              <a:lnSpc>
                <a:spcPct val="100000"/>
              </a:lnSpc>
              <a:spcBef>
                <a:spcPts val="0"/>
              </a:spcBef>
              <a:spcAft>
                <a:spcPts val="0"/>
              </a:spcAft>
              <a:buSzPts val="1400"/>
              <a:buAutoNum type="arabicParenR"/>
            </a:pPr>
            <a:r>
              <a:rPr lang="en"/>
              <a:t>We create teams of pro bono data scientists who work together with these organizations to understand the need, find a solution, and collaborate to tackle the problem with data science.</a:t>
            </a:r>
            <a:endParaRPr/>
          </a:p>
          <a:p>
            <a:pPr indent="-317500" lvl="0" marL="457200" rtl="0" algn="l">
              <a:lnSpc>
                <a:spcPct val="100000"/>
              </a:lnSpc>
              <a:spcBef>
                <a:spcPts val="0"/>
              </a:spcBef>
              <a:spcAft>
                <a:spcPts val="0"/>
              </a:spcAft>
              <a:buSzPts val="1400"/>
              <a:buAutoNum type="arabicParenR"/>
            </a:pPr>
            <a:r>
              <a:rPr lang="en"/>
              <a:t>Organizations get a solution they can use along with an education in data science, our volunteers get real world experience and the warm fuzzies, and we all get to live in a better world.</a:t>
            </a:r>
            <a:endParaRPr/>
          </a:p>
          <a:p>
            <a:pPr indent="-317500" lvl="1" marL="914400" rtl="0" algn="l">
              <a:lnSpc>
                <a:spcPct val="100000"/>
              </a:lnSpc>
              <a:spcBef>
                <a:spcPts val="0"/>
              </a:spcBef>
              <a:spcAft>
                <a:spcPts val="0"/>
              </a:spcAft>
              <a:buSzPts val="1400"/>
              <a:buAutoNum type="alphaLcParenR"/>
            </a:pPr>
            <a:r>
              <a:rPr lang="en"/>
              <a:t>Which is to say, we’re in a movement together: data for good.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4" name="Google Shape;135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00"/>
                </a:highlight>
              </a:rPr>
              <a:t>SPEAKER:  William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lang="en" sz="1100">
                <a:highlight>
                  <a:srgbClr val="FFFF00"/>
                </a:highlight>
              </a:rPr>
              <a:t>SPEAKER:  William</a:t>
            </a:r>
            <a:endParaRPr sz="1100">
              <a:highlight>
                <a:srgbClr val="FFFF00"/>
              </a:highlight>
            </a:endParaRPr>
          </a:p>
          <a:p>
            <a:pPr indent="0" lvl="0" marL="0" marR="0" rtl="0" algn="l">
              <a:lnSpc>
                <a:spcPct val="100000"/>
              </a:lnSpc>
              <a:spcBef>
                <a:spcPts val="0"/>
              </a:spcBef>
              <a:spcAft>
                <a:spcPts val="0"/>
              </a:spcAft>
              <a:buClr>
                <a:schemeClr val="dk1"/>
              </a:buClr>
              <a:buSzPts val="1400"/>
              <a:buFont typeface="Arial"/>
              <a:buNone/>
            </a:pPr>
            <a:r>
              <a:t/>
            </a:r>
            <a:endParaRPr sz="1100">
              <a:highlight>
                <a:srgbClr val="FFFF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9" name="Google Shape;13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highlight>
                  <a:srgbClr val="FFFF00"/>
                </a:highlight>
              </a:rPr>
              <a:t>SPEAKER:  Rich</a:t>
            </a:r>
            <a:endParaRPr>
              <a:solidFill>
                <a:schemeClr val="dk1"/>
              </a:solidFill>
              <a:highlight>
                <a:srgbClr val="FFFF00"/>
              </a:highlight>
            </a:endParaRPr>
          </a:p>
          <a:p>
            <a:pPr indent="0" lvl="0" marL="0" rtl="0" algn="l">
              <a:lnSpc>
                <a:spcPct val="100000"/>
              </a:lnSpc>
              <a:spcBef>
                <a:spcPts val="0"/>
              </a:spcBef>
              <a:spcAft>
                <a:spcPts val="0"/>
              </a:spcAft>
              <a:buSzPts val="1400"/>
              <a:buNone/>
            </a:pPr>
            <a:r>
              <a:t/>
            </a:r>
            <a:endParaRPr>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rPr lang="en" sz="1400" u="sng">
                <a:solidFill>
                  <a:schemeClr val="hlink"/>
                </a:solidFill>
                <a:hlinkClick r:id="rId2"/>
              </a:rPr>
              <a:t>http://www.datakind.org/datadives</a:t>
            </a:r>
            <a:endParaRPr>
              <a:solidFill>
                <a:schemeClr val="dk1"/>
              </a:solidFill>
              <a:highlight>
                <a:srgbClr val="FFFF00"/>
              </a:highlight>
            </a:endParaRPr>
          </a:p>
          <a:p>
            <a:pPr indent="0" lvl="0" marL="0" rtl="0" algn="l">
              <a:lnSpc>
                <a:spcPct val="100000"/>
              </a:lnSpc>
              <a:spcBef>
                <a:spcPts val="0"/>
              </a:spcBef>
              <a:spcAft>
                <a:spcPts val="0"/>
              </a:spcAft>
              <a:buClr>
                <a:schemeClr val="dk1"/>
              </a:buClr>
              <a:buSzPts val="1400"/>
              <a:buFont typeface="Arial"/>
              <a:buNone/>
            </a:pPr>
            <a:r>
              <a:t/>
            </a:r>
            <a:endParaRPr>
              <a:solidFill>
                <a:schemeClr val="dk1"/>
              </a:solidFill>
              <a:highlight>
                <a:srgbClr val="FFFF00"/>
              </a:highlight>
            </a:endParaRPr>
          </a:p>
          <a:p>
            <a:pPr indent="-292100" lvl="0" marL="457200" rtl="0" algn="l">
              <a:lnSpc>
                <a:spcPct val="140000"/>
              </a:lnSpc>
              <a:spcBef>
                <a:spcPts val="0"/>
              </a:spcBef>
              <a:spcAft>
                <a:spcPts val="0"/>
              </a:spcAft>
              <a:buClr>
                <a:schemeClr val="dk1"/>
              </a:buClr>
              <a:buSzPts val="1000"/>
              <a:buChar char="-"/>
            </a:pPr>
            <a:r>
              <a:rPr lang="en" sz="1000">
                <a:solidFill>
                  <a:schemeClr val="dk1"/>
                </a:solidFill>
                <a:highlight>
                  <a:schemeClr val="lt1"/>
                </a:highlight>
              </a:rPr>
              <a:t>Data science community + social organization + knowledge experts</a:t>
            </a:r>
            <a:endParaRPr sz="1000">
              <a:solidFill>
                <a:schemeClr val="dk1"/>
              </a:solidFill>
              <a:highlight>
                <a:schemeClr val="lt1"/>
              </a:highlight>
            </a:endParaRPr>
          </a:p>
          <a:p>
            <a:pPr indent="-292100" lvl="0" marL="457200" rtl="0" algn="l">
              <a:lnSpc>
                <a:spcPct val="140000"/>
              </a:lnSpc>
              <a:spcBef>
                <a:spcPts val="0"/>
              </a:spcBef>
              <a:spcAft>
                <a:spcPts val="0"/>
              </a:spcAft>
              <a:buClr>
                <a:schemeClr val="dk1"/>
              </a:buClr>
              <a:buSzPts val="1000"/>
              <a:buChar char="-"/>
            </a:pPr>
            <a:r>
              <a:rPr lang="en" sz="1000">
                <a:solidFill>
                  <a:schemeClr val="dk1"/>
                </a:solidFill>
                <a:highlight>
                  <a:schemeClr val="lt1"/>
                </a:highlight>
              </a:rPr>
              <a:t>Tackle tough data problems</a:t>
            </a:r>
            <a:endParaRPr sz="1000">
              <a:solidFill>
                <a:schemeClr val="dk1"/>
              </a:solidFill>
              <a:highlight>
                <a:schemeClr val="lt1"/>
              </a:highlight>
            </a:endParaRPr>
          </a:p>
          <a:p>
            <a:pPr indent="-292100" lvl="0" marL="457200" rtl="0" algn="l">
              <a:lnSpc>
                <a:spcPct val="140000"/>
              </a:lnSpc>
              <a:spcBef>
                <a:spcPts val="0"/>
              </a:spcBef>
              <a:spcAft>
                <a:spcPts val="0"/>
              </a:spcAft>
              <a:buClr>
                <a:schemeClr val="dk1"/>
              </a:buClr>
              <a:buSzPts val="1000"/>
              <a:buChar char="-"/>
            </a:pPr>
            <a:r>
              <a:rPr lang="en" sz="1000">
                <a:solidFill>
                  <a:schemeClr val="dk1"/>
                </a:solidFill>
                <a:highlight>
                  <a:schemeClr val="lt1"/>
                </a:highlight>
              </a:rPr>
              <a:t>Promote learning about new skills and methods in data science</a:t>
            </a:r>
            <a:endParaRPr sz="1000">
              <a:solidFill>
                <a:schemeClr val="dk1"/>
              </a:solidFill>
              <a:highlight>
                <a:schemeClr val="lt1"/>
              </a:highlight>
            </a:endParaRPr>
          </a:p>
          <a:p>
            <a:pPr indent="-292100" lvl="0" marL="457200" rtl="0" algn="l">
              <a:lnSpc>
                <a:spcPct val="140000"/>
              </a:lnSpc>
              <a:spcBef>
                <a:spcPts val="0"/>
              </a:spcBef>
              <a:spcAft>
                <a:spcPts val="0"/>
              </a:spcAft>
              <a:buClr>
                <a:schemeClr val="dk1"/>
              </a:buClr>
              <a:buSzPts val="1000"/>
              <a:buChar char="-"/>
            </a:pPr>
            <a:r>
              <a:rPr lang="en" sz="1000">
                <a:solidFill>
                  <a:schemeClr val="dk1"/>
                </a:solidFill>
                <a:highlight>
                  <a:schemeClr val="lt1"/>
                </a:highlight>
              </a:rPr>
              <a:t>Sharing and Collaboration</a:t>
            </a:r>
            <a:endParaRPr sz="1000">
              <a:solidFill>
                <a:schemeClr val="dk1"/>
              </a:solidFill>
              <a:highlight>
                <a:schemeClr val="lt1"/>
              </a:highlight>
            </a:endParaRPr>
          </a:p>
          <a:p>
            <a:pPr indent="0" lvl="0" marL="0" rtl="0" algn="l">
              <a:lnSpc>
                <a:spcPct val="100000"/>
              </a:lnSpc>
              <a:spcBef>
                <a:spcPts val="1400"/>
              </a:spcBef>
              <a:spcAft>
                <a:spcPts val="0"/>
              </a:spcAft>
              <a:buSzPts val="1400"/>
              <a:buNone/>
            </a:pPr>
            <a:r>
              <a:t/>
            </a: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720e837ef0_14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5" name="Google Shape;1375;g720e837ef0_14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Rich</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lang="en" sz="1100">
                <a:solidFill>
                  <a:schemeClr val="dk1"/>
                </a:solidFill>
                <a:highlight>
                  <a:srgbClr val="FFFF00"/>
                </a:highlight>
              </a:rPr>
              <a:t>SPEAKER:  Aimee</a:t>
            </a:r>
            <a:endParaRPr sz="1100">
              <a:solidFill>
                <a:schemeClr val="dk1"/>
              </a:solidFill>
              <a:highlight>
                <a:srgbClr val="FFFF00"/>
              </a:highlight>
            </a:endParaRPr>
          </a:p>
          <a:p>
            <a:pPr indent="0" lvl="0" marL="0" rtl="0" algn="l">
              <a:lnSpc>
                <a:spcPct val="100000"/>
              </a:lnSpc>
              <a:spcBef>
                <a:spcPts val="0"/>
              </a:spcBef>
              <a:spcAft>
                <a:spcPts val="0"/>
              </a:spcAft>
              <a:buClr>
                <a:schemeClr val="dk1"/>
              </a:buClr>
              <a:buSzPts val="1400"/>
              <a:buFont typeface="Arial"/>
              <a:buNone/>
            </a:pPr>
            <a:r>
              <a:t/>
            </a:r>
            <a:endParaRPr sz="1100">
              <a:solidFill>
                <a:schemeClr val="dk1"/>
              </a:solidFill>
              <a:highlight>
                <a:srgbClr val="FFFF00"/>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30.jp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4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41.jpg"/><Relationship Id="rId4"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2.jpg"/><Relationship Id="rId4" Type="http://schemas.openxmlformats.org/officeDocument/2006/relationships/image" Target="../media/image43.png"/><Relationship Id="rId11" Type="http://schemas.openxmlformats.org/officeDocument/2006/relationships/image" Target="../media/image44.jpg"/><Relationship Id="rId10" Type="http://schemas.openxmlformats.org/officeDocument/2006/relationships/image" Target="../media/image48.png"/><Relationship Id="rId9" Type="http://schemas.openxmlformats.org/officeDocument/2006/relationships/image" Target="../media/image11.jpg"/><Relationship Id="rId5" Type="http://schemas.openxmlformats.org/officeDocument/2006/relationships/image" Target="../media/image22.jpg"/><Relationship Id="rId6" Type="http://schemas.openxmlformats.org/officeDocument/2006/relationships/image" Target="../media/image20.png"/><Relationship Id="rId7" Type="http://schemas.openxmlformats.org/officeDocument/2006/relationships/image" Target="../media/image17.jpg"/><Relationship Id="rId8" Type="http://schemas.openxmlformats.org/officeDocument/2006/relationships/image" Target="../media/image14.jp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5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mailto:rose@mRelief.com" TargetMode="External"/><Relationship Id="rId3" Type="http://schemas.openxmlformats.org/officeDocument/2006/relationships/image" Target="../media/image2.png"/><Relationship Id="rId4" Type="http://schemas.openxmlformats.org/officeDocument/2006/relationships/hyperlink" Target="http://cities.org"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2.jpg"/><Relationship Id="rId4" Type="http://schemas.openxmlformats.org/officeDocument/2006/relationships/image" Target="../media/image21.jpg"/><Relationship Id="rId10" Type="http://schemas.openxmlformats.org/officeDocument/2006/relationships/image" Target="../media/image15.jpg"/><Relationship Id="rId9" Type="http://schemas.openxmlformats.org/officeDocument/2006/relationships/image" Target="../media/image11.jpg"/><Relationship Id="rId5" Type="http://schemas.openxmlformats.org/officeDocument/2006/relationships/image" Target="../media/image22.jpg"/><Relationship Id="rId6" Type="http://schemas.openxmlformats.org/officeDocument/2006/relationships/image" Target="../media/image20.png"/><Relationship Id="rId7" Type="http://schemas.openxmlformats.org/officeDocument/2006/relationships/image" Target="../media/image17.jpg"/><Relationship Id="rId8" Type="http://schemas.openxmlformats.org/officeDocument/2006/relationships/image" Target="../media/image14.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2.jpg"/><Relationship Id="rId4" Type="http://schemas.openxmlformats.org/officeDocument/2006/relationships/image" Target="../media/image21.jpg"/><Relationship Id="rId10" Type="http://schemas.openxmlformats.org/officeDocument/2006/relationships/image" Target="../media/image15.jpg"/><Relationship Id="rId9" Type="http://schemas.openxmlformats.org/officeDocument/2006/relationships/image" Target="../media/image11.jpg"/><Relationship Id="rId5" Type="http://schemas.openxmlformats.org/officeDocument/2006/relationships/image" Target="../media/image22.jpg"/><Relationship Id="rId6" Type="http://schemas.openxmlformats.org/officeDocument/2006/relationships/image" Target="../media/image20.png"/><Relationship Id="rId7" Type="http://schemas.openxmlformats.org/officeDocument/2006/relationships/image" Target="../media/image17.jpg"/><Relationship Id="rId8" Type="http://schemas.openxmlformats.org/officeDocument/2006/relationships/image" Target="../media/image14.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1.xml"/><Relationship Id="rId3" Type="http://schemas.openxmlformats.org/officeDocument/2006/relationships/slide" Target="/ppt/slides/slide21.xml"/><Relationship Id="rId4" Type="http://schemas.openxmlformats.org/officeDocument/2006/relationships/slide" Target="/ppt/slides/slide21.xml"/><Relationship Id="rId5" Type="http://schemas.openxmlformats.org/officeDocument/2006/relationships/slide" Target="/ppt/slides/slide2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mailto:rose@mRelief.com" TargetMode="External"/><Relationship Id="rId3" Type="http://schemas.openxmlformats.org/officeDocument/2006/relationships/hyperlink" Target="http://www.mrelief.com" TargetMode="Externa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ection Header">
  <p:cSld name="Photo Section Header">
    <p:spTree>
      <p:nvGrpSpPr>
        <p:cNvPr id="806" name="Shape 806"/>
        <p:cNvGrpSpPr/>
        <p:nvPr/>
      </p:nvGrpSpPr>
      <p:grpSpPr>
        <a:xfrm>
          <a:off x="0" y="0"/>
          <a:ext cx="0" cy="0"/>
          <a:chOff x="0" y="0"/>
          <a:chExt cx="0" cy="0"/>
        </a:xfrm>
      </p:grpSpPr>
      <p:sp>
        <p:nvSpPr>
          <p:cNvPr id="807" name="Google Shape;807;p103"/>
          <p:cNvSpPr/>
          <p:nvPr>
            <p:ph idx="2" type="pic"/>
          </p:nvPr>
        </p:nvSpPr>
        <p:spPr>
          <a:xfrm>
            <a:off x="472709" y="485060"/>
            <a:ext cx="8198700" cy="4286400"/>
          </a:xfrm>
          <a:prstGeom prst="rect">
            <a:avLst/>
          </a:prstGeom>
          <a:noFill/>
          <a:ln>
            <a:noFill/>
          </a:ln>
        </p:spPr>
      </p:sp>
      <p:sp>
        <p:nvSpPr>
          <p:cNvPr id="808" name="Google Shape;808;p103"/>
          <p:cNvSpPr txBox="1"/>
          <p:nvPr>
            <p:ph idx="1" type="body"/>
          </p:nvPr>
        </p:nvSpPr>
        <p:spPr>
          <a:xfrm>
            <a:off x="849306" y="918960"/>
            <a:ext cx="3021600" cy="23310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FDFEFE"/>
              </a:buClr>
              <a:buSzPts val="3800"/>
              <a:buFont typeface="Work Sans"/>
              <a:buNone/>
              <a:defRPr b="1" sz="38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09" name="Google Shape;809;p103"/>
          <p:cNvSpPr txBox="1"/>
          <p:nvPr>
            <p:ph idx="3" type="body"/>
          </p:nvPr>
        </p:nvSpPr>
        <p:spPr>
          <a:xfrm>
            <a:off x="876761" y="2811980"/>
            <a:ext cx="1247100" cy="242100"/>
          </a:xfrm>
          <a:prstGeom prst="rect">
            <a:avLst/>
          </a:prstGeom>
          <a:solidFill>
            <a:srgbClr val="3369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10" name="Google Shape;810;p103"/>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ection Header Black">
  <p:cSld name="Photo Section Header Black">
    <p:spTree>
      <p:nvGrpSpPr>
        <p:cNvPr id="811" name="Shape 811"/>
        <p:cNvGrpSpPr/>
        <p:nvPr/>
      </p:nvGrpSpPr>
      <p:grpSpPr>
        <a:xfrm>
          <a:off x="0" y="0"/>
          <a:ext cx="0" cy="0"/>
          <a:chOff x="0" y="0"/>
          <a:chExt cx="0" cy="0"/>
        </a:xfrm>
      </p:grpSpPr>
      <p:sp>
        <p:nvSpPr>
          <p:cNvPr id="812" name="Google Shape;812;p104"/>
          <p:cNvSpPr/>
          <p:nvPr>
            <p:ph idx="2" type="pic"/>
          </p:nvPr>
        </p:nvSpPr>
        <p:spPr>
          <a:xfrm>
            <a:off x="472709" y="485060"/>
            <a:ext cx="8198700" cy="4286400"/>
          </a:xfrm>
          <a:prstGeom prst="rect">
            <a:avLst/>
          </a:prstGeom>
          <a:noFill/>
          <a:ln>
            <a:noFill/>
          </a:ln>
        </p:spPr>
      </p:sp>
      <p:sp>
        <p:nvSpPr>
          <p:cNvPr id="813" name="Google Shape;813;p104"/>
          <p:cNvSpPr txBox="1"/>
          <p:nvPr>
            <p:ph idx="1" type="body"/>
          </p:nvPr>
        </p:nvSpPr>
        <p:spPr>
          <a:xfrm>
            <a:off x="849306" y="918960"/>
            <a:ext cx="3021600" cy="23310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14" name="Google Shape;814;p104"/>
          <p:cNvSpPr txBox="1"/>
          <p:nvPr>
            <p:ph idx="3" type="body"/>
          </p:nvPr>
        </p:nvSpPr>
        <p:spPr>
          <a:xfrm>
            <a:off x="876761" y="2811980"/>
            <a:ext cx="1247100" cy="242100"/>
          </a:xfrm>
          <a:prstGeom prst="rect">
            <a:avLst/>
          </a:prstGeom>
          <a:solidFill>
            <a:srgbClr val="3369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15" name="Google Shape;815;p104"/>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Section 2">
  <p:cSld name="New Section 2">
    <p:spTree>
      <p:nvGrpSpPr>
        <p:cNvPr id="816" name="Shape 816"/>
        <p:cNvGrpSpPr/>
        <p:nvPr/>
      </p:nvGrpSpPr>
      <p:grpSpPr>
        <a:xfrm>
          <a:off x="0" y="0"/>
          <a:ext cx="0" cy="0"/>
          <a:chOff x="0" y="0"/>
          <a:chExt cx="0" cy="0"/>
        </a:xfrm>
      </p:grpSpPr>
      <p:sp>
        <p:nvSpPr>
          <p:cNvPr id="817" name="Google Shape;817;p105"/>
          <p:cNvSpPr/>
          <p:nvPr/>
        </p:nvSpPr>
        <p:spPr>
          <a:xfrm>
            <a:off x="476788" y="484362"/>
            <a:ext cx="3990300" cy="4287600"/>
          </a:xfrm>
          <a:prstGeom prst="rect">
            <a:avLst/>
          </a:prstGeom>
          <a:solidFill>
            <a:srgbClr val="FF537B"/>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818" name="Google Shape;818;p105"/>
          <p:cNvSpPr txBox="1"/>
          <p:nvPr>
            <p:ph idx="1" type="body"/>
          </p:nvPr>
        </p:nvSpPr>
        <p:spPr>
          <a:xfrm>
            <a:off x="849306" y="918960"/>
            <a:ext cx="3021600" cy="23310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FDFEFE"/>
              </a:buClr>
              <a:buSzPts val="3800"/>
              <a:buFont typeface="Work Sans"/>
              <a:buNone/>
              <a:defRPr b="1" sz="38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19" name="Google Shape;819;p105"/>
          <p:cNvSpPr txBox="1"/>
          <p:nvPr>
            <p:ph idx="2" type="body"/>
          </p:nvPr>
        </p:nvSpPr>
        <p:spPr>
          <a:xfrm>
            <a:off x="891048" y="2811980"/>
            <a:ext cx="1247100" cy="242100"/>
          </a:xfrm>
          <a:prstGeom prst="rect">
            <a:avLst/>
          </a:prstGeom>
          <a:solidFill>
            <a:srgbClr val="FDFC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20" name="Google Shape;820;p105"/>
          <p:cNvSpPr/>
          <p:nvPr>
            <p:ph idx="3" type="pic"/>
          </p:nvPr>
        </p:nvSpPr>
        <p:spPr>
          <a:xfrm>
            <a:off x="4577807" y="485060"/>
            <a:ext cx="4093500" cy="4286400"/>
          </a:xfrm>
          <a:prstGeom prst="rect">
            <a:avLst/>
          </a:prstGeom>
          <a:noFill/>
          <a:ln>
            <a:noFill/>
          </a:ln>
        </p:spPr>
      </p:sp>
      <p:sp>
        <p:nvSpPr>
          <p:cNvPr id="821" name="Google Shape;821;p105"/>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right, content blue">
  <p:cSld name="Photo right, content blue">
    <p:spTree>
      <p:nvGrpSpPr>
        <p:cNvPr id="822" name="Shape 822"/>
        <p:cNvGrpSpPr/>
        <p:nvPr/>
      </p:nvGrpSpPr>
      <p:grpSpPr>
        <a:xfrm>
          <a:off x="0" y="0"/>
          <a:ext cx="0" cy="0"/>
          <a:chOff x="0" y="0"/>
          <a:chExt cx="0" cy="0"/>
        </a:xfrm>
      </p:grpSpPr>
      <p:sp>
        <p:nvSpPr>
          <p:cNvPr id="823" name="Google Shape;823;p106"/>
          <p:cNvSpPr/>
          <p:nvPr>
            <p:ph idx="2" type="pic"/>
          </p:nvPr>
        </p:nvSpPr>
        <p:spPr>
          <a:xfrm>
            <a:off x="4577807" y="485060"/>
            <a:ext cx="4093500" cy="4286400"/>
          </a:xfrm>
          <a:prstGeom prst="rect">
            <a:avLst/>
          </a:prstGeom>
          <a:noFill/>
          <a:ln>
            <a:noFill/>
          </a:ln>
        </p:spPr>
      </p:sp>
      <p:sp>
        <p:nvSpPr>
          <p:cNvPr id="824" name="Google Shape;824;p106"/>
          <p:cNvSpPr/>
          <p:nvPr/>
        </p:nvSpPr>
        <p:spPr>
          <a:xfrm>
            <a:off x="476788" y="484362"/>
            <a:ext cx="3990300" cy="4287600"/>
          </a:xfrm>
          <a:prstGeom prst="rect">
            <a:avLst/>
          </a:prstGeom>
          <a:solidFill>
            <a:srgbClr val="FF4067"/>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825" name="Google Shape;825;p106"/>
          <p:cNvSpPr txBox="1"/>
          <p:nvPr>
            <p:ph idx="1" type="body"/>
          </p:nvPr>
        </p:nvSpPr>
        <p:spPr>
          <a:xfrm>
            <a:off x="843288" y="968133"/>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FDFEFE"/>
              </a:buClr>
              <a:buSzPts val="2700"/>
              <a:buFont typeface="Work Sans"/>
              <a:buNone/>
              <a:defRPr b="1" sz="27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26" name="Google Shape;826;p106"/>
          <p:cNvSpPr txBox="1"/>
          <p:nvPr>
            <p:ph idx="3" type="body"/>
          </p:nvPr>
        </p:nvSpPr>
        <p:spPr>
          <a:xfrm>
            <a:off x="851702"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FDFEFE"/>
              </a:buClr>
              <a:buSzPts val="1100"/>
              <a:buFont typeface="Montserrat"/>
              <a:buNone/>
              <a:defRPr>
                <a:solidFill>
                  <a:srgbClr val="FDFEFE"/>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27" name="Google Shape;827;p106"/>
          <p:cNvSpPr txBox="1"/>
          <p:nvPr>
            <p:ph idx="4" type="body"/>
          </p:nvPr>
        </p:nvSpPr>
        <p:spPr>
          <a:xfrm>
            <a:off x="843939" y="771915"/>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FDFEFE"/>
              </a:buClr>
              <a:buSzPts val="800"/>
              <a:buFont typeface="Montserrat SemiBold"/>
              <a:buNone/>
              <a:defRPr sz="800" cap="none">
                <a:solidFill>
                  <a:srgbClr val="FDFEFE"/>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28" name="Google Shape;828;p106"/>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ouble photo right">
  <p:cSld name="Blank double photo right">
    <p:spTree>
      <p:nvGrpSpPr>
        <p:cNvPr id="829" name="Shape 829"/>
        <p:cNvGrpSpPr/>
        <p:nvPr/>
      </p:nvGrpSpPr>
      <p:grpSpPr>
        <a:xfrm>
          <a:off x="0" y="0"/>
          <a:ext cx="0" cy="0"/>
          <a:chOff x="0" y="0"/>
          <a:chExt cx="0" cy="0"/>
        </a:xfrm>
      </p:grpSpPr>
      <p:sp>
        <p:nvSpPr>
          <p:cNvPr id="830" name="Google Shape;830;p107"/>
          <p:cNvSpPr/>
          <p:nvPr>
            <p:ph idx="2" type="pic"/>
          </p:nvPr>
        </p:nvSpPr>
        <p:spPr>
          <a:xfrm>
            <a:off x="4577807" y="485060"/>
            <a:ext cx="4093500" cy="2095500"/>
          </a:xfrm>
          <a:prstGeom prst="rect">
            <a:avLst/>
          </a:prstGeom>
          <a:noFill/>
          <a:ln>
            <a:noFill/>
          </a:ln>
        </p:spPr>
      </p:sp>
      <p:sp>
        <p:nvSpPr>
          <p:cNvPr id="831" name="Google Shape;831;p107"/>
          <p:cNvSpPr/>
          <p:nvPr>
            <p:ph idx="3" type="pic"/>
          </p:nvPr>
        </p:nvSpPr>
        <p:spPr>
          <a:xfrm>
            <a:off x="4577807" y="2677423"/>
            <a:ext cx="4093500" cy="2095500"/>
          </a:xfrm>
          <a:prstGeom prst="rect">
            <a:avLst/>
          </a:prstGeom>
          <a:noFill/>
          <a:ln>
            <a:noFill/>
          </a:ln>
        </p:spPr>
      </p:sp>
      <p:sp>
        <p:nvSpPr>
          <p:cNvPr id="832" name="Google Shape;832;p107"/>
          <p:cNvSpPr txBox="1"/>
          <p:nvPr>
            <p:ph idx="1" type="body"/>
          </p:nvPr>
        </p:nvSpPr>
        <p:spPr>
          <a:xfrm>
            <a:off x="937958"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33" name="Google Shape;833;p107"/>
          <p:cNvSpPr txBox="1"/>
          <p:nvPr>
            <p:ph idx="4" type="body"/>
          </p:nvPr>
        </p:nvSpPr>
        <p:spPr>
          <a:xfrm>
            <a:off x="946372"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34" name="Google Shape;834;p107"/>
          <p:cNvSpPr txBox="1"/>
          <p:nvPr>
            <p:ph idx="5" type="body"/>
          </p:nvPr>
        </p:nvSpPr>
        <p:spPr>
          <a:xfrm>
            <a:off x="938610"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35" name="Google Shape;835;p107"/>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eft, content blue">
  <p:cSld name="Photo left, content blue">
    <p:spTree>
      <p:nvGrpSpPr>
        <p:cNvPr id="836" name="Shape 836"/>
        <p:cNvGrpSpPr/>
        <p:nvPr/>
      </p:nvGrpSpPr>
      <p:grpSpPr>
        <a:xfrm>
          <a:off x="0" y="0"/>
          <a:ext cx="0" cy="0"/>
          <a:chOff x="0" y="0"/>
          <a:chExt cx="0" cy="0"/>
        </a:xfrm>
      </p:grpSpPr>
      <p:sp>
        <p:nvSpPr>
          <p:cNvPr id="837" name="Google Shape;837;p108"/>
          <p:cNvSpPr/>
          <p:nvPr>
            <p:ph idx="2" type="pic"/>
          </p:nvPr>
        </p:nvSpPr>
        <p:spPr>
          <a:xfrm>
            <a:off x="478605" y="485060"/>
            <a:ext cx="4093500" cy="4286400"/>
          </a:xfrm>
          <a:prstGeom prst="rect">
            <a:avLst/>
          </a:prstGeom>
          <a:noFill/>
          <a:ln>
            <a:noFill/>
          </a:ln>
        </p:spPr>
      </p:sp>
      <p:sp>
        <p:nvSpPr>
          <p:cNvPr id="838" name="Google Shape;838;p108"/>
          <p:cNvSpPr/>
          <p:nvPr/>
        </p:nvSpPr>
        <p:spPr>
          <a:xfrm>
            <a:off x="4683700" y="484362"/>
            <a:ext cx="3990300" cy="428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839" name="Google Shape;839;p108"/>
          <p:cNvSpPr txBox="1"/>
          <p:nvPr>
            <p:ph idx="1" type="body"/>
          </p:nvPr>
        </p:nvSpPr>
        <p:spPr>
          <a:xfrm>
            <a:off x="5050200" y="968133"/>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FDFEFE"/>
              </a:buClr>
              <a:buSzPts val="2700"/>
              <a:buFont typeface="Work Sans"/>
              <a:buNone/>
              <a:defRPr b="1" sz="27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40" name="Google Shape;840;p108"/>
          <p:cNvSpPr txBox="1"/>
          <p:nvPr>
            <p:ph idx="3" type="body"/>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FDFEFE"/>
              </a:buClr>
              <a:buSzPts val="1100"/>
              <a:buFont typeface="Montserrat"/>
              <a:buNone/>
              <a:defRPr>
                <a:solidFill>
                  <a:srgbClr val="FDFEFE"/>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41" name="Google Shape;841;p108"/>
          <p:cNvSpPr txBox="1"/>
          <p:nvPr>
            <p:ph idx="4" type="body"/>
          </p:nvPr>
        </p:nvSpPr>
        <p:spPr>
          <a:xfrm>
            <a:off x="5050852" y="771915"/>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FDFEFE"/>
              </a:buClr>
              <a:buSzPts val="800"/>
              <a:buFont typeface="Montserrat SemiBold"/>
              <a:buNone/>
              <a:defRPr sz="800" cap="none">
                <a:solidFill>
                  <a:srgbClr val="FDFEFE"/>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42" name="Google Shape;842;p10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se's Background">
  <p:cSld name="Rose's Background">
    <p:spTree>
      <p:nvGrpSpPr>
        <p:cNvPr id="843" name="Shape 843"/>
        <p:cNvGrpSpPr/>
        <p:nvPr/>
      </p:nvGrpSpPr>
      <p:grpSpPr>
        <a:xfrm>
          <a:off x="0" y="0"/>
          <a:ext cx="0" cy="0"/>
          <a:chOff x="0" y="0"/>
          <a:chExt cx="0" cy="0"/>
        </a:xfrm>
      </p:grpSpPr>
      <p:pic>
        <p:nvPicPr>
          <p:cNvPr descr="bqf.png" id="844" name="Google Shape;844;p109"/>
          <p:cNvPicPr preferRelativeResize="0"/>
          <p:nvPr/>
        </p:nvPicPr>
        <p:blipFill rotWithShape="1">
          <a:blip r:embed="rId2">
            <a:alphaModFix/>
          </a:blip>
          <a:srcRect b="0" l="43318" r="2206" t="19652"/>
          <a:stretch/>
        </p:blipFill>
        <p:spPr>
          <a:xfrm>
            <a:off x="4986093" y="2278205"/>
            <a:ext cx="1047932" cy="1157112"/>
          </a:xfrm>
          <a:prstGeom prst="rect">
            <a:avLst/>
          </a:prstGeom>
          <a:noFill/>
          <a:ln>
            <a:noFill/>
          </a:ln>
        </p:spPr>
      </p:pic>
      <p:pic>
        <p:nvPicPr>
          <p:cNvPr descr="Ghana-Flag.jpg" id="845" name="Google Shape;845;p109"/>
          <p:cNvPicPr preferRelativeResize="0"/>
          <p:nvPr/>
        </p:nvPicPr>
        <p:blipFill rotWithShape="1">
          <a:blip r:embed="rId3">
            <a:alphaModFix/>
          </a:blip>
          <a:srcRect b="0" l="5285" r="5285" t="0"/>
          <a:stretch/>
        </p:blipFill>
        <p:spPr>
          <a:xfrm>
            <a:off x="6167984" y="1175486"/>
            <a:ext cx="1270262" cy="887766"/>
          </a:xfrm>
          <a:prstGeom prst="rect">
            <a:avLst/>
          </a:prstGeom>
          <a:noFill/>
          <a:ln>
            <a:noFill/>
          </a:ln>
        </p:spPr>
      </p:pic>
      <p:pic>
        <p:nvPicPr>
          <p:cNvPr descr="download.png" id="846" name="Google Shape;846;p109"/>
          <p:cNvPicPr preferRelativeResize="0"/>
          <p:nvPr/>
        </p:nvPicPr>
        <p:blipFill rotWithShape="1">
          <a:blip r:embed="rId4">
            <a:alphaModFix/>
          </a:blip>
          <a:srcRect b="0" l="0" r="0" t="5455"/>
          <a:stretch/>
        </p:blipFill>
        <p:spPr>
          <a:xfrm>
            <a:off x="4986035" y="1202425"/>
            <a:ext cx="769624" cy="737452"/>
          </a:xfrm>
          <a:prstGeom prst="rect">
            <a:avLst/>
          </a:prstGeom>
          <a:noFill/>
          <a:ln>
            <a:noFill/>
          </a:ln>
        </p:spPr>
      </p:pic>
      <p:sp>
        <p:nvSpPr>
          <p:cNvPr id="847" name="Google Shape;847;p109"/>
          <p:cNvSpPr/>
          <p:nvPr>
            <p:ph idx="2" type="pic"/>
          </p:nvPr>
        </p:nvSpPr>
        <p:spPr>
          <a:xfrm>
            <a:off x="381756" y="485646"/>
            <a:ext cx="4288500" cy="4288500"/>
          </a:xfrm>
          <a:prstGeom prst="rect">
            <a:avLst/>
          </a:prstGeom>
          <a:noFill/>
          <a:ln>
            <a:noFill/>
          </a:ln>
        </p:spPr>
      </p:sp>
      <p:pic>
        <p:nvPicPr>
          <p:cNvPr descr="Image" id="848" name="Google Shape;848;p109"/>
          <p:cNvPicPr preferRelativeResize="0"/>
          <p:nvPr/>
        </p:nvPicPr>
        <p:blipFill rotWithShape="1">
          <a:blip r:embed="rId5">
            <a:alphaModFix/>
          </a:blip>
          <a:srcRect b="0" l="0" r="0" t="0"/>
          <a:stretch/>
        </p:blipFill>
        <p:spPr>
          <a:xfrm>
            <a:off x="6508830" y="2305390"/>
            <a:ext cx="811296" cy="648995"/>
          </a:xfrm>
          <a:prstGeom prst="rect">
            <a:avLst/>
          </a:prstGeom>
          <a:noFill/>
          <a:ln>
            <a:noFill/>
          </a:ln>
        </p:spPr>
      </p:pic>
      <p:pic>
        <p:nvPicPr>
          <p:cNvPr descr="Project.png" id="849" name="Google Shape;849;p109"/>
          <p:cNvPicPr preferRelativeResize="0"/>
          <p:nvPr/>
        </p:nvPicPr>
        <p:blipFill rotWithShape="1">
          <a:blip r:embed="rId6">
            <a:alphaModFix/>
          </a:blip>
          <a:srcRect b="17484" l="16026" r="16033" t="22760"/>
          <a:stretch/>
        </p:blipFill>
        <p:spPr>
          <a:xfrm>
            <a:off x="7921471" y="2361206"/>
            <a:ext cx="1047973" cy="921739"/>
          </a:xfrm>
          <a:prstGeom prst="rect">
            <a:avLst/>
          </a:prstGeom>
          <a:noFill/>
          <a:ln>
            <a:noFill/>
          </a:ln>
        </p:spPr>
      </p:pic>
      <p:pic>
        <p:nvPicPr>
          <p:cNvPr descr="Screen Shot 2021-04-15 at 10.07.55 PM.png" id="850" name="Google Shape;850;p109"/>
          <p:cNvPicPr preferRelativeResize="0"/>
          <p:nvPr/>
        </p:nvPicPr>
        <p:blipFill rotWithShape="1">
          <a:blip r:embed="rId7">
            <a:alphaModFix/>
          </a:blip>
          <a:srcRect b="0" l="0" r="0" t="0"/>
          <a:stretch/>
        </p:blipFill>
        <p:spPr>
          <a:xfrm>
            <a:off x="7798118" y="1194262"/>
            <a:ext cx="1444012" cy="648994"/>
          </a:xfrm>
          <a:prstGeom prst="rect">
            <a:avLst/>
          </a:prstGeom>
          <a:noFill/>
          <a:ln>
            <a:noFill/>
          </a:ln>
        </p:spPr>
      </p:pic>
      <p:pic>
        <p:nvPicPr>
          <p:cNvPr descr="Screen Shot 2021-04-15 at 10.08.01 PM.png" id="851" name="Google Shape;851;p109"/>
          <p:cNvPicPr preferRelativeResize="0"/>
          <p:nvPr/>
        </p:nvPicPr>
        <p:blipFill rotWithShape="1">
          <a:blip r:embed="rId8">
            <a:alphaModFix/>
          </a:blip>
          <a:srcRect b="0" l="0" r="0" t="0"/>
          <a:stretch/>
        </p:blipFill>
        <p:spPr>
          <a:xfrm>
            <a:off x="6383654" y="3146463"/>
            <a:ext cx="1270249" cy="523044"/>
          </a:xfrm>
          <a:prstGeom prst="rect">
            <a:avLst/>
          </a:prstGeom>
          <a:noFill/>
          <a:ln>
            <a:noFill/>
          </a:ln>
        </p:spPr>
      </p:pic>
      <p:sp>
        <p:nvSpPr>
          <p:cNvPr id="852" name="Google Shape;852;p109"/>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s">
  <p:cSld name="Partners">
    <p:spTree>
      <p:nvGrpSpPr>
        <p:cNvPr id="853" name="Shape 853"/>
        <p:cNvGrpSpPr/>
        <p:nvPr/>
      </p:nvGrpSpPr>
      <p:grpSpPr>
        <a:xfrm>
          <a:off x="0" y="0"/>
          <a:ext cx="0" cy="0"/>
          <a:chOff x="0" y="0"/>
          <a:chExt cx="0" cy="0"/>
        </a:xfrm>
      </p:grpSpPr>
      <p:sp>
        <p:nvSpPr>
          <p:cNvPr id="854" name="Google Shape;854;p110"/>
          <p:cNvSpPr txBox="1"/>
          <p:nvPr>
            <p:ph idx="1" type="body"/>
          </p:nvPr>
        </p:nvSpPr>
        <p:spPr>
          <a:xfrm>
            <a:off x="486291" y="511254"/>
            <a:ext cx="8171400" cy="42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55" name="Google Shape;855;p110"/>
          <p:cNvSpPr txBox="1"/>
          <p:nvPr>
            <p:ph idx="2"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56" name="Google Shape;856;p110"/>
          <p:cNvSpPr/>
          <p:nvPr>
            <p:ph idx="3" type="pic"/>
          </p:nvPr>
        </p:nvSpPr>
        <p:spPr>
          <a:xfrm>
            <a:off x="483141" y="1768935"/>
            <a:ext cx="1729800" cy="1729800"/>
          </a:xfrm>
          <a:prstGeom prst="rect">
            <a:avLst/>
          </a:prstGeom>
          <a:noFill/>
          <a:ln>
            <a:noFill/>
          </a:ln>
        </p:spPr>
      </p:sp>
      <p:sp>
        <p:nvSpPr>
          <p:cNvPr id="857" name="Google Shape;857;p110"/>
          <p:cNvSpPr txBox="1"/>
          <p:nvPr>
            <p:ph idx="4" type="body"/>
          </p:nvPr>
        </p:nvSpPr>
        <p:spPr>
          <a:xfrm>
            <a:off x="483141" y="3895151"/>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58" name="Google Shape;858;p110"/>
          <p:cNvSpPr/>
          <p:nvPr>
            <p:ph idx="5" type="pic"/>
          </p:nvPr>
        </p:nvSpPr>
        <p:spPr>
          <a:xfrm>
            <a:off x="6964291" y="1791465"/>
            <a:ext cx="1684800" cy="1684800"/>
          </a:xfrm>
          <a:prstGeom prst="rect">
            <a:avLst/>
          </a:prstGeom>
          <a:noFill/>
          <a:ln>
            <a:noFill/>
          </a:ln>
        </p:spPr>
      </p:sp>
      <p:sp>
        <p:nvSpPr>
          <p:cNvPr id="859" name="Google Shape;859;p110"/>
          <p:cNvSpPr txBox="1"/>
          <p:nvPr>
            <p:ph idx="6" type="body"/>
          </p:nvPr>
        </p:nvSpPr>
        <p:spPr>
          <a:xfrm>
            <a:off x="6941760" y="3895151"/>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60" name="Google Shape;860;p110"/>
          <p:cNvSpPr/>
          <p:nvPr>
            <p:ph idx="7" type="pic"/>
          </p:nvPr>
        </p:nvSpPr>
        <p:spPr>
          <a:xfrm>
            <a:off x="4811418" y="1791465"/>
            <a:ext cx="1684800" cy="1684800"/>
          </a:xfrm>
          <a:prstGeom prst="rect">
            <a:avLst/>
          </a:prstGeom>
          <a:noFill/>
          <a:ln>
            <a:noFill/>
          </a:ln>
        </p:spPr>
      </p:sp>
      <p:sp>
        <p:nvSpPr>
          <p:cNvPr id="861" name="Google Shape;861;p110"/>
          <p:cNvSpPr txBox="1"/>
          <p:nvPr>
            <p:ph idx="8" type="body"/>
          </p:nvPr>
        </p:nvSpPr>
        <p:spPr>
          <a:xfrm>
            <a:off x="4788887" y="3895151"/>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62" name="Google Shape;862;p110"/>
          <p:cNvSpPr/>
          <p:nvPr>
            <p:ph idx="9" type="pic"/>
          </p:nvPr>
        </p:nvSpPr>
        <p:spPr>
          <a:xfrm>
            <a:off x="2650036" y="1791465"/>
            <a:ext cx="1701900" cy="1684800"/>
          </a:xfrm>
          <a:prstGeom prst="rect">
            <a:avLst/>
          </a:prstGeom>
          <a:noFill/>
          <a:ln>
            <a:noFill/>
          </a:ln>
        </p:spPr>
      </p:sp>
      <p:sp>
        <p:nvSpPr>
          <p:cNvPr id="863" name="Google Shape;863;p110"/>
          <p:cNvSpPr txBox="1"/>
          <p:nvPr>
            <p:ph idx="13" type="body"/>
          </p:nvPr>
        </p:nvSpPr>
        <p:spPr>
          <a:xfrm>
            <a:off x="2636014" y="3895151"/>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64" name="Google Shape;864;p110"/>
          <p:cNvSpPr/>
          <p:nvPr/>
        </p:nvSpPr>
        <p:spPr>
          <a:xfrm>
            <a:off x="483207" y="3728674"/>
            <a:ext cx="1732200" cy="60300"/>
          </a:xfrm>
          <a:prstGeom prst="rect">
            <a:avLst/>
          </a:prstGeom>
          <a:solidFill>
            <a:srgbClr val="FF2F92"/>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865" name="Google Shape;865;p110"/>
          <p:cNvSpPr/>
          <p:nvPr/>
        </p:nvSpPr>
        <p:spPr>
          <a:xfrm>
            <a:off x="6937011" y="3728674"/>
            <a:ext cx="1732200" cy="60300"/>
          </a:xfrm>
          <a:prstGeom prst="rect">
            <a:avLst/>
          </a:prstGeom>
          <a:solidFill>
            <a:srgbClr val="FF2F92"/>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866" name="Google Shape;866;p110"/>
          <p:cNvSpPr/>
          <p:nvPr/>
        </p:nvSpPr>
        <p:spPr>
          <a:xfrm>
            <a:off x="2634475" y="3728674"/>
            <a:ext cx="1732200" cy="60300"/>
          </a:xfrm>
          <a:prstGeom prst="rect">
            <a:avLst/>
          </a:prstGeom>
          <a:solidFill>
            <a:srgbClr val="FF2F92"/>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867" name="Google Shape;867;p110"/>
          <p:cNvSpPr/>
          <p:nvPr/>
        </p:nvSpPr>
        <p:spPr>
          <a:xfrm>
            <a:off x="4785743" y="3728674"/>
            <a:ext cx="1732200" cy="60300"/>
          </a:xfrm>
          <a:prstGeom prst="rect">
            <a:avLst/>
          </a:prstGeom>
          <a:solidFill>
            <a:srgbClr val="FF2F92"/>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868" name="Google Shape;868;p110"/>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eft header and copy right">
  <p:cSld name="photo left header and copy right">
    <p:spTree>
      <p:nvGrpSpPr>
        <p:cNvPr id="869" name="Shape 869"/>
        <p:cNvGrpSpPr/>
        <p:nvPr/>
      </p:nvGrpSpPr>
      <p:grpSpPr>
        <a:xfrm>
          <a:off x="0" y="0"/>
          <a:ext cx="0" cy="0"/>
          <a:chOff x="0" y="0"/>
          <a:chExt cx="0" cy="0"/>
        </a:xfrm>
      </p:grpSpPr>
      <p:sp>
        <p:nvSpPr>
          <p:cNvPr id="870" name="Google Shape;870;p111"/>
          <p:cNvSpPr txBox="1"/>
          <p:nvPr>
            <p:ph idx="1" type="body"/>
          </p:nvPr>
        </p:nvSpPr>
        <p:spPr>
          <a:xfrm>
            <a:off x="5050200"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71" name="Google Shape;871;p111"/>
          <p:cNvSpPr txBox="1"/>
          <p:nvPr>
            <p:ph idx="2" type="body"/>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72" name="Google Shape;872;p111"/>
          <p:cNvSpPr txBox="1"/>
          <p:nvPr>
            <p:ph idx="3" type="body"/>
          </p:nvPr>
        </p:nvSpPr>
        <p:spPr>
          <a:xfrm>
            <a:off x="5050852"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73" name="Google Shape;873;p111"/>
          <p:cNvSpPr/>
          <p:nvPr>
            <p:ph idx="4" type="pic"/>
          </p:nvPr>
        </p:nvSpPr>
        <p:spPr>
          <a:xfrm>
            <a:off x="478605" y="485060"/>
            <a:ext cx="4093500" cy="4286400"/>
          </a:xfrm>
          <a:prstGeom prst="rect">
            <a:avLst/>
          </a:prstGeom>
          <a:noFill/>
          <a:ln>
            <a:noFill/>
          </a:ln>
        </p:spPr>
      </p:sp>
      <p:sp>
        <p:nvSpPr>
          <p:cNvPr id="874" name="Google Shape;874;p111"/>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right, header and copy left">
  <p:cSld name="photo right, header and copy left">
    <p:spTree>
      <p:nvGrpSpPr>
        <p:cNvPr id="875" name="Shape 875"/>
        <p:cNvGrpSpPr/>
        <p:nvPr/>
      </p:nvGrpSpPr>
      <p:grpSpPr>
        <a:xfrm>
          <a:off x="0" y="0"/>
          <a:ext cx="0" cy="0"/>
          <a:chOff x="0" y="0"/>
          <a:chExt cx="0" cy="0"/>
        </a:xfrm>
      </p:grpSpPr>
      <p:sp>
        <p:nvSpPr>
          <p:cNvPr id="876" name="Google Shape;876;p112"/>
          <p:cNvSpPr txBox="1"/>
          <p:nvPr>
            <p:ph idx="1" type="body"/>
          </p:nvPr>
        </p:nvSpPr>
        <p:spPr>
          <a:xfrm>
            <a:off x="937958"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77" name="Google Shape;877;p112"/>
          <p:cNvSpPr txBox="1"/>
          <p:nvPr>
            <p:ph idx="2" type="body"/>
          </p:nvPr>
        </p:nvSpPr>
        <p:spPr>
          <a:xfrm>
            <a:off x="946372"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78" name="Google Shape;878;p112"/>
          <p:cNvSpPr txBox="1"/>
          <p:nvPr>
            <p:ph idx="3" type="body"/>
          </p:nvPr>
        </p:nvSpPr>
        <p:spPr>
          <a:xfrm>
            <a:off x="938610"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79" name="Google Shape;879;p112"/>
          <p:cNvSpPr/>
          <p:nvPr>
            <p:ph idx="4" type="pic"/>
          </p:nvPr>
        </p:nvSpPr>
        <p:spPr>
          <a:xfrm>
            <a:off x="4577807" y="485060"/>
            <a:ext cx="4093500" cy="4286400"/>
          </a:xfrm>
          <a:prstGeom prst="rect">
            <a:avLst/>
          </a:prstGeom>
          <a:noFill/>
          <a:ln>
            <a:noFill/>
          </a:ln>
        </p:spPr>
      </p:sp>
      <p:sp>
        <p:nvSpPr>
          <p:cNvPr id="880" name="Google Shape;880;p11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right">
  <p:cSld name="Quote right">
    <p:spTree>
      <p:nvGrpSpPr>
        <p:cNvPr id="881" name="Shape 881"/>
        <p:cNvGrpSpPr/>
        <p:nvPr/>
      </p:nvGrpSpPr>
      <p:grpSpPr>
        <a:xfrm>
          <a:off x="0" y="0"/>
          <a:ext cx="0" cy="0"/>
          <a:chOff x="0" y="0"/>
          <a:chExt cx="0" cy="0"/>
        </a:xfrm>
      </p:grpSpPr>
      <p:sp>
        <p:nvSpPr>
          <p:cNvPr id="882" name="Google Shape;882;p113"/>
          <p:cNvSpPr/>
          <p:nvPr>
            <p:ph idx="2" type="pic"/>
          </p:nvPr>
        </p:nvSpPr>
        <p:spPr>
          <a:xfrm>
            <a:off x="478605" y="485060"/>
            <a:ext cx="4093500" cy="4286400"/>
          </a:xfrm>
          <a:prstGeom prst="rect">
            <a:avLst/>
          </a:prstGeom>
          <a:noFill/>
          <a:ln>
            <a:noFill/>
          </a:ln>
        </p:spPr>
      </p:sp>
      <p:sp>
        <p:nvSpPr>
          <p:cNvPr id="883" name="Google Shape;883;p113"/>
          <p:cNvSpPr txBox="1"/>
          <p:nvPr/>
        </p:nvSpPr>
        <p:spPr>
          <a:xfrm>
            <a:off x="5148533" y="801945"/>
            <a:ext cx="3021600" cy="957300"/>
          </a:xfrm>
          <a:prstGeom prst="rect">
            <a:avLst/>
          </a:prstGeom>
          <a:noFill/>
          <a:ln>
            <a:noFill/>
          </a:ln>
        </p:spPr>
        <p:txBody>
          <a:bodyPr anchorCtr="0" anchor="t" bIns="14300" lIns="14300" spcFirstLastPara="1" rIns="14300" wrap="square" tIns="14300">
            <a:noAutofit/>
          </a:bodyPr>
          <a:lstStyle/>
          <a:p>
            <a:pPr indent="0" lvl="0" marL="0" marR="0" rtl="0" algn="l">
              <a:lnSpc>
                <a:spcPct val="120000"/>
              </a:lnSpc>
              <a:spcBef>
                <a:spcPts val="0"/>
              </a:spcBef>
              <a:spcAft>
                <a:spcPts val="0"/>
              </a:spcAft>
              <a:buClr>
                <a:srgbClr val="000000"/>
              </a:buClr>
              <a:buSzPts val="2700"/>
              <a:buFont typeface="Work Sans"/>
              <a:buNone/>
            </a:pPr>
            <a:r>
              <a:rPr b="1" i="0" lang="en" sz="2700" u="none" cap="none" strike="noStrike">
                <a:solidFill>
                  <a:srgbClr val="000000"/>
                </a:solidFill>
                <a:latin typeface="Work Sans"/>
                <a:ea typeface="Work Sans"/>
                <a:cs typeface="Work Sans"/>
                <a:sym typeface="Work Sans"/>
              </a:rPr>
              <a:t>“ Paste Quote here… ”</a:t>
            </a:r>
            <a:endParaRPr b="0" i="0" sz="500" u="none" cap="none" strike="noStrike">
              <a:solidFill>
                <a:srgbClr val="000000"/>
              </a:solidFill>
              <a:latin typeface="Arial"/>
              <a:ea typeface="Arial"/>
              <a:cs typeface="Arial"/>
              <a:sym typeface="Arial"/>
            </a:endParaRPr>
          </a:p>
        </p:txBody>
      </p:sp>
      <p:sp>
        <p:nvSpPr>
          <p:cNvPr id="884" name="Google Shape;884;p113"/>
          <p:cNvSpPr txBox="1"/>
          <p:nvPr/>
        </p:nvSpPr>
        <p:spPr>
          <a:xfrm>
            <a:off x="5153947" y="4372007"/>
            <a:ext cx="2470200" cy="133200"/>
          </a:xfrm>
          <a:prstGeom prst="rect">
            <a:avLst/>
          </a:prstGeom>
          <a:no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3369FF"/>
              </a:buClr>
              <a:buSzPts val="800"/>
              <a:buFont typeface="Montserrat SemiBold"/>
              <a:buNone/>
            </a:pPr>
            <a:r>
              <a:rPr b="0" i="0" lang="en" sz="800" u="none" cap="none" strike="noStrike">
                <a:solidFill>
                  <a:srgbClr val="3369FF"/>
                </a:solidFill>
                <a:latin typeface="Montserrat SemiBold"/>
                <a:ea typeface="Montserrat SemiBold"/>
                <a:cs typeface="Montserrat SemiBold"/>
                <a:sym typeface="Montserrat SemiBold"/>
              </a:rPr>
              <a:t>TESTIMONIAL NAME</a:t>
            </a:r>
            <a:endParaRPr b="0" i="0" sz="500" u="none" cap="none" strike="noStrike">
              <a:solidFill>
                <a:srgbClr val="000000"/>
              </a:solidFill>
              <a:latin typeface="Arial"/>
              <a:ea typeface="Arial"/>
              <a:cs typeface="Arial"/>
              <a:sym typeface="Arial"/>
            </a:endParaRPr>
          </a:p>
        </p:txBody>
      </p:sp>
      <p:sp>
        <p:nvSpPr>
          <p:cNvPr id="885" name="Google Shape;885;p113"/>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right">
  <p:cSld name="quote right">
    <p:spTree>
      <p:nvGrpSpPr>
        <p:cNvPr id="886" name="Shape 886"/>
        <p:cNvGrpSpPr/>
        <p:nvPr/>
      </p:nvGrpSpPr>
      <p:grpSpPr>
        <a:xfrm>
          <a:off x="0" y="0"/>
          <a:ext cx="0" cy="0"/>
          <a:chOff x="0" y="0"/>
          <a:chExt cx="0" cy="0"/>
        </a:xfrm>
      </p:grpSpPr>
      <p:sp>
        <p:nvSpPr>
          <p:cNvPr id="887" name="Google Shape;887;p114"/>
          <p:cNvSpPr txBox="1"/>
          <p:nvPr>
            <p:ph idx="1" type="body"/>
          </p:nvPr>
        </p:nvSpPr>
        <p:spPr>
          <a:xfrm>
            <a:off x="933195" y="801945"/>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88" name="Google Shape;888;p114"/>
          <p:cNvSpPr txBox="1"/>
          <p:nvPr>
            <p:ph idx="2" type="body"/>
          </p:nvPr>
        </p:nvSpPr>
        <p:spPr>
          <a:xfrm>
            <a:off x="938610" y="4372007"/>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89" name="Google Shape;889;p114"/>
          <p:cNvSpPr/>
          <p:nvPr>
            <p:ph idx="3" type="pic"/>
          </p:nvPr>
        </p:nvSpPr>
        <p:spPr>
          <a:xfrm>
            <a:off x="4577807" y="485060"/>
            <a:ext cx="4093500" cy="4286400"/>
          </a:xfrm>
          <a:prstGeom prst="rect">
            <a:avLst/>
          </a:prstGeom>
          <a:noFill/>
          <a:ln>
            <a:noFill/>
          </a:ln>
        </p:spPr>
      </p:sp>
      <p:sp>
        <p:nvSpPr>
          <p:cNvPr id="890" name="Google Shape;890;p114"/>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left, right aligned">
  <p:cSld name="copy left, right aligned">
    <p:spTree>
      <p:nvGrpSpPr>
        <p:cNvPr id="891" name="Shape 891"/>
        <p:cNvGrpSpPr/>
        <p:nvPr/>
      </p:nvGrpSpPr>
      <p:grpSpPr>
        <a:xfrm>
          <a:off x="0" y="0"/>
          <a:ext cx="0" cy="0"/>
          <a:chOff x="0" y="0"/>
          <a:chExt cx="0" cy="0"/>
        </a:xfrm>
      </p:grpSpPr>
      <p:sp>
        <p:nvSpPr>
          <p:cNvPr id="892" name="Google Shape;892;p115"/>
          <p:cNvSpPr txBox="1"/>
          <p:nvPr>
            <p:ph idx="1" type="body"/>
          </p:nvPr>
        </p:nvSpPr>
        <p:spPr>
          <a:xfrm>
            <a:off x="1065182"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93" name="Google Shape;893;p115"/>
          <p:cNvSpPr txBox="1"/>
          <p:nvPr>
            <p:ph idx="2" type="body"/>
          </p:nvPr>
        </p:nvSpPr>
        <p:spPr>
          <a:xfrm>
            <a:off x="946372"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94" name="Google Shape;894;p115"/>
          <p:cNvSpPr txBox="1"/>
          <p:nvPr>
            <p:ph idx="3" type="body"/>
          </p:nvPr>
        </p:nvSpPr>
        <p:spPr>
          <a:xfrm>
            <a:off x="1616368"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95" name="Google Shape;895;p115"/>
          <p:cNvSpPr/>
          <p:nvPr>
            <p:ph idx="4" type="pic"/>
          </p:nvPr>
        </p:nvSpPr>
        <p:spPr>
          <a:xfrm>
            <a:off x="4577807" y="485060"/>
            <a:ext cx="4093500" cy="4286400"/>
          </a:xfrm>
          <a:prstGeom prst="rect">
            <a:avLst/>
          </a:prstGeom>
          <a:noFill/>
          <a:ln>
            <a:noFill/>
          </a:ln>
        </p:spPr>
      </p:sp>
      <p:sp>
        <p:nvSpPr>
          <p:cNvPr id="896" name="Google Shape;896;p115"/>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content left, photo right">
  <p:cSld name="column content left, photo right">
    <p:spTree>
      <p:nvGrpSpPr>
        <p:cNvPr id="897" name="Shape 897"/>
        <p:cNvGrpSpPr/>
        <p:nvPr/>
      </p:nvGrpSpPr>
      <p:grpSpPr>
        <a:xfrm>
          <a:off x="0" y="0"/>
          <a:ext cx="0" cy="0"/>
          <a:chOff x="0" y="0"/>
          <a:chExt cx="0" cy="0"/>
        </a:xfrm>
      </p:grpSpPr>
      <p:sp>
        <p:nvSpPr>
          <p:cNvPr id="898" name="Google Shape;898;p116"/>
          <p:cNvSpPr txBox="1"/>
          <p:nvPr>
            <p:ph idx="1" type="body"/>
          </p:nvPr>
        </p:nvSpPr>
        <p:spPr>
          <a:xfrm>
            <a:off x="816648" y="2756936"/>
            <a:ext cx="1657800" cy="3942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292829"/>
              </a:buClr>
              <a:buSzPts val="800"/>
              <a:buFont typeface="Montserrat"/>
              <a:buNone/>
              <a:defRPr sz="800">
                <a:solidFill>
                  <a:srgbClr val="292829"/>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99" name="Google Shape;899;p116"/>
          <p:cNvSpPr txBox="1"/>
          <p:nvPr>
            <p:ph idx="2" type="body"/>
          </p:nvPr>
        </p:nvSpPr>
        <p:spPr>
          <a:xfrm>
            <a:off x="825672" y="2486907"/>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0" name="Google Shape;900;p116"/>
          <p:cNvSpPr txBox="1"/>
          <p:nvPr>
            <p:ph idx="3" type="body"/>
          </p:nvPr>
        </p:nvSpPr>
        <p:spPr>
          <a:xfrm>
            <a:off x="847121" y="2314958"/>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1" name="Google Shape;901;p116"/>
          <p:cNvSpPr txBox="1"/>
          <p:nvPr>
            <p:ph idx="4" type="body"/>
          </p:nvPr>
        </p:nvSpPr>
        <p:spPr>
          <a:xfrm>
            <a:off x="817764" y="675459"/>
            <a:ext cx="3510000" cy="1143000"/>
          </a:xfrm>
          <a:prstGeom prst="rect">
            <a:avLst/>
          </a:prstGeom>
          <a:noFill/>
          <a:ln>
            <a:noFill/>
          </a:ln>
        </p:spPr>
        <p:txBody>
          <a:bodyPr anchorCtr="0" anchor="t" bIns="14300" lIns="14300" spcFirstLastPara="1" rIns="14300" wrap="square" tIns="14300">
            <a:sp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2" name="Google Shape;902;p116"/>
          <p:cNvSpPr txBox="1"/>
          <p:nvPr>
            <p:ph idx="5" type="body"/>
          </p:nvPr>
        </p:nvSpPr>
        <p:spPr>
          <a:xfrm>
            <a:off x="2805009" y="2756936"/>
            <a:ext cx="1657800" cy="3942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292829"/>
              </a:buClr>
              <a:buSzPts val="800"/>
              <a:buFont typeface="Montserrat"/>
              <a:buNone/>
              <a:defRPr sz="800">
                <a:solidFill>
                  <a:srgbClr val="292829"/>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3" name="Google Shape;903;p116"/>
          <p:cNvSpPr txBox="1"/>
          <p:nvPr>
            <p:ph idx="6" type="body"/>
          </p:nvPr>
        </p:nvSpPr>
        <p:spPr>
          <a:xfrm>
            <a:off x="2814033" y="2486907"/>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4" name="Google Shape;904;p116"/>
          <p:cNvSpPr txBox="1"/>
          <p:nvPr>
            <p:ph idx="7" type="body"/>
          </p:nvPr>
        </p:nvSpPr>
        <p:spPr>
          <a:xfrm>
            <a:off x="2835482" y="2314958"/>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5" name="Google Shape;905;p116"/>
          <p:cNvSpPr txBox="1"/>
          <p:nvPr>
            <p:ph idx="8" type="body"/>
          </p:nvPr>
        </p:nvSpPr>
        <p:spPr>
          <a:xfrm>
            <a:off x="816648" y="4000134"/>
            <a:ext cx="1657800" cy="3942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292829"/>
              </a:buClr>
              <a:buSzPts val="800"/>
              <a:buFont typeface="Montserrat"/>
              <a:buNone/>
              <a:defRPr sz="800">
                <a:solidFill>
                  <a:srgbClr val="292829"/>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6" name="Google Shape;906;p116"/>
          <p:cNvSpPr txBox="1"/>
          <p:nvPr>
            <p:ph idx="9" type="body"/>
          </p:nvPr>
        </p:nvSpPr>
        <p:spPr>
          <a:xfrm>
            <a:off x="825672" y="3730104"/>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7" name="Google Shape;907;p116"/>
          <p:cNvSpPr txBox="1"/>
          <p:nvPr>
            <p:ph idx="13" type="body"/>
          </p:nvPr>
        </p:nvSpPr>
        <p:spPr>
          <a:xfrm>
            <a:off x="847121" y="3558155"/>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8" name="Google Shape;908;p116"/>
          <p:cNvSpPr txBox="1"/>
          <p:nvPr>
            <p:ph idx="14" type="body"/>
          </p:nvPr>
        </p:nvSpPr>
        <p:spPr>
          <a:xfrm>
            <a:off x="2805009" y="4000134"/>
            <a:ext cx="1657800" cy="3942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292829"/>
              </a:buClr>
              <a:buSzPts val="800"/>
              <a:buFont typeface="Montserrat"/>
              <a:buNone/>
              <a:defRPr sz="800">
                <a:solidFill>
                  <a:srgbClr val="292829"/>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09" name="Google Shape;909;p116"/>
          <p:cNvSpPr txBox="1"/>
          <p:nvPr>
            <p:ph idx="15" type="body"/>
          </p:nvPr>
        </p:nvSpPr>
        <p:spPr>
          <a:xfrm>
            <a:off x="2814033" y="3730104"/>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10" name="Google Shape;910;p116"/>
          <p:cNvSpPr txBox="1"/>
          <p:nvPr>
            <p:ph idx="16" type="body"/>
          </p:nvPr>
        </p:nvSpPr>
        <p:spPr>
          <a:xfrm>
            <a:off x="2835482" y="3558155"/>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11" name="Google Shape;911;p116"/>
          <p:cNvSpPr/>
          <p:nvPr>
            <p:ph idx="17" type="pic"/>
          </p:nvPr>
        </p:nvSpPr>
        <p:spPr>
          <a:xfrm>
            <a:off x="4701755" y="485060"/>
            <a:ext cx="3969600" cy="4286400"/>
          </a:xfrm>
          <a:prstGeom prst="rect">
            <a:avLst/>
          </a:prstGeom>
          <a:noFill/>
          <a:ln>
            <a:noFill/>
          </a:ln>
        </p:spPr>
      </p:sp>
      <p:sp>
        <p:nvSpPr>
          <p:cNvPr id="912" name="Google Shape;912;p116"/>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column - two photos">
  <p:cSld name="center column - two photos">
    <p:spTree>
      <p:nvGrpSpPr>
        <p:cNvPr id="913" name="Shape 913"/>
        <p:cNvGrpSpPr/>
        <p:nvPr/>
      </p:nvGrpSpPr>
      <p:grpSpPr>
        <a:xfrm>
          <a:off x="0" y="0"/>
          <a:ext cx="0" cy="0"/>
          <a:chOff x="0" y="0"/>
          <a:chExt cx="0" cy="0"/>
        </a:xfrm>
      </p:grpSpPr>
      <p:sp>
        <p:nvSpPr>
          <p:cNvPr id="914" name="Google Shape;914;p117"/>
          <p:cNvSpPr/>
          <p:nvPr/>
        </p:nvSpPr>
        <p:spPr>
          <a:xfrm>
            <a:off x="3238946" y="484362"/>
            <a:ext cx="2666100" cy="428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915" name="Google Shape;915;p117"/>
          <p:cNvSpPr txBox="1"/>
          <p:nvPr>
            <p:ph idx="1" type="body"/>
          </p:nvPr>
        </p:nvSpPr>
        <p:spPr>
          <a:xfrm>
            <a:off x="3524110" y="971441"/>
            <a:ext cx="20958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16" name="Google Shape;916;p117"/>
          <p:cNvSpPr txBox="1"/>
          <p:nvPr>
            <p:ph idx="2" type="body"/>
          </p:nvPr>
        </p:nvSpPr>
        <p:spPr>
          <a:xfrm>
            <a:off x="3524110" y="775223"/>
            <a:ext cx="20958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FDFEFE"/>
              </a:buClr>
              <a:buSzPts val="800"/>
              <a:buFont typeface="Montserrat SemiBold"/>
              <a:buNone/>
              <a:defRPr sz="800" cap="none">
                <a:solidFill>
                  <a:srgbClr val="FDFEFE"/>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17" name="Google Shape;917;p117"/>
          <p:cNvSpPr txBox="1"/>
          <p:nvPr>
            <p:ph idx="3" type="body"/>
          </p:nvPr>
        </p:nvSpPr>
        <p:spPr>
          <a:xfrm>
            <a:off x="3524110" y="2049846"/>
            <a:ext cx="2095800" cy="24789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FDFEFE"/>
              </a:buClr>
              <a:buSzPts val="1100"/>
              <a:buFont typeface="Montserrat"/>
              <a:buNone/>
              <a:defRPr>
                <a:solidFill>
                  <a:srgbClr val="FDFEFE"/>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18" name="Google Shape;918;p117"/>
          <p:cNvSpPr/>
          <p:nvPr>
            <p:ph idx="4" type="pic"/>
          </p:nvPr>
        </p:nvSpPr>
        <p:spPr>
          <a:xfrm>
            <a:off x="479501" y="485060"/>
            <a:ext cx="2666100" cy="4286400"/>
          </a:xfrm>
          <a:prstGeom prst="rect">
            <a:avLst/>
          </a:prstGeom>
          <a:noFill/>
          <a:ln>
            <a:noFill/>
          </a:ln>
        </p:spPr>
      </p:sp>
      <p:sp>
        <p:nvSpPr>
          <p:cNvPr id="919" name="Google Shape;919;p117"/>
          <p:cNvSpPr/>
          <p:nvPr>
            <p:ph idx="5" type="pic"/>
          </p:nvPr>
        </p:nvSpPr>
        <p:spPr>
          <a:xfrm>
            <a:off x="5998392" y="485060"/>
            <a:ext cx="2666100" cy="4286400"/>
          </a:xfrm>
          <a:prstGeom prst="rect">
            <a:avLst/>
          </a:prstGeom>
          <a:noFill/>
          <a:ln>
            <a:noFill/>
          </a:ln>
        </p:spPr>
      </p:sp>
      <p:sp>
        <p:nvSpPr>
          <p:cNvPr id="920" name="Google Shape;920;p117"/>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feature blue">
  <p:cSld name="header feature blue">
    <p:spTree>
      <p:nvGrpSpPr>
        <p:cNvPr id="921" name="Shape 921"/>
        <p:cNvGrpSpPr/>
        <p:nvPr/>
      </p:nvGrpSpPr>
      <p:grpSpPr>
        <a:xfrm>
          <a:off x="0" y="0"/>
          <a:ext cx="0" cy="0"/>
          <a:chOff x="0" y="0"/>
          <a:chExt cx="0" cy="0"/>
        </a:xfrm>
      </p:grpSpPr>
      <p:sp>
        <p:nvSpPr>
          <p:cNvPr id="922" name="Google Shape;922;p118"/>
          <p:cNvSpPr/>
          <p:nvPr>
            <p:ph idx="2" type="pic"/>
          </p:nvPr>
        </p:nvSpPr>
        <p:spPr>
          <a:xfrm>
            <a:off x="941716" y="892440"/>
            <a:ext cx="3630300" cy="3879000"/>
          </a:xfrm>
          <a:prstGeom prst="rect">
            <a:avLst/>
          </a:prstGeom>
          <a:noFill/>
          <a:ln>
            <a:noFill/>
          </a:ln>
        </p:spPr>
      </p:sp>
      <p:sp>
        <p:nvSpPr>
          <p:cNvPr id="923" name="Google Shape;923;p118"/>
          <p:cNvSpPr txBox="1"/>
          <p:nvPr>
            <p:ph idx="1" type="body"/>
          </p:nvPr>
        </p:nvSpPr>
        <p:spPr>
          <a:xfrm>
            <a:off x="5255099" y="1631200"/>
            <a:ext cx="2869200" cy="27480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24" name="Google Shape;924;p118"/>
          <p:cNvSpPr txBox="1"/>
          <p:nvPr>
            <p:ph idx="3" type="body"/>
          </p:nvPr>
        </p:nvSpPr>
        <p:spPr>
          <a:xfrm>
            <a:off x="475055" y="483948"/>
            <a:ext cx="2322300" cy="2322300"/>
          </a:xfrm>
          <a:prstGeom prst="rect">
            <a:avLst/>
          </a:prstGeom>
          <a:solidFill>
            <a:srgbClr val="3369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25" name="Google Shape;925;p118"/>
          <p:cNvSpPr txBox="1"/>
          <p:nvPr>
            <p:ph idx="4" type="body"/>
          </p:nvPr>
        </p:nvSpPr>
        <p:spPr>
          <a:xfrm>
            <a:off x="796784" y="1034524"/>
            <a:ext cx="1576500" cy="138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FDFEFE"/>
              </a:buClr>
              <a:buSzPts val="2700"/>
              <a:buFont typeface="Work Sans"/>
              <a:buNone/>
              <a:defRPr b="1" sz="27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26" name="Google Shape;926;p118"/>
          <p:cNvSpPr txBox="1"/>
          <p:nvPr>
            <p:ph idx="5" type="body"/>
          </p:nvPr>
        </p:nvSpPr>
        <p:spPr>
          <a:xfrm>
            <a:off x="802100" y="771840"/>
            <a:ext cx="1773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FDFEFE"/>
              </a:buClr>
              <a:buSzPts val="800"/>
              <a:buFont typeface="Montserrat SemiBold"/>
              <a:buNone/>
              <a:defRPr sz="800" cap="none">
                <a:solidFill>
                  <a:srgbClr val="FDFEFE"/>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27" name="Google Shape;927;p118"/>
          <p:cNvSpPr txBox="1"/>
          <p:nvPr/>
        </p:nvSpPr>
        <p:spPr>
          <a:xfrm>
            <a:off x="5255099" y="1206141"/>
            <a:ext cx="2869200" cy="2907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1700"/>
              <a:buFont typeface="Work Sans"/>
              <a:buNone/>
            </a:pPr>
            <a:r>
              <a:rPr b="1" i="0" lang="en" sz="1700" u="none" cap="none" strike="noStrike">
                <a:solidFill>
                  <a:srgbClr val="000000"/>
                </a:solidFill>
                <a:latin typeface="Work Sans"/>
                <a:ea typeface="Work Sans"/>
                <a:cs typeface="Work Sans"/>
                <a:sym typeface="Work Sans"/>
              </a:rPr>
              <a:t>Block Section Title text.</a:t>
            </a:r>
            <a:endParaRPr b="0" i="0" sz="500" u="none" cap="none" strike="noStrike">
              <a:solidFill>
                <a:srgbClr val="000000"/>
              </a:solidFill>
              <a:latin typeface="Arial"/>
              <a:ea typeface="Arial"/>
              <a:cs typeface="Arial"/>
              <a:sym typeface="Arial"/>
            </a:endParaRPr>
          </a:p>
        </p:txBody>
      </p:sp>
      <p:sp>
        <p:nvSpPr>
          <p:cNvPr id="928" name="Google Shape;928;p11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Team Slide">
    <p:spTree>
      <p:nvGrpSpPr>
        <p:cNvPr id="929" name="Shape 929"/>
        <p:cNvGrpSpPr/>
        <p:nvPr/>
      </p:nvGrpSpPr>
      <p:grpSpPr>
        <a:xfrm>
          <a:off x="0" y="0"/>
          <a:ext cx="0" cy="0"/>
          <a:chOff x="0" y="0"/>
          <a:chExt cx="0" cy="0"/>
        </a:xfrm>
      </p:grpSpPr>
      <p:sp>
        <p:nvSpPr>
          <p:cNvPr id="930" name="Google Shape;930;p119"/>
          <p:cNvSpPr txBox="1"/>
          <p:nvPr/>
        </p:nvSpPr>
        <p:spPr>
          <a:xfrm>
            <a:off x="486291" y="511254"/>
            <a:ext cx="8171400" cy="4446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2700"/>
              <a:buFont typeface="Work Sans"/>
              <a:buNone/>
            </a:pPr>
            <a:r>
              <a:rPr b="1" i="0" lang="en" sz="2700" u="none" cap="none" strike="noStrike">
                <a:solidFill>
                  <a:srgbClr val="000000"/>
                </a:solidFill>
                <a:latin typeface="Work Sans"/>
                <a:ea typeface="Work Sans"/>
                <a:cs typeface="Work Sans"/>
                <a:sym typeface="Work Sans"/>
              </a:rPr>
              <a:t>“For they must eat, revolution or not…”</a:t>
            </a:r>
            <a:endParaRPr b="0" i="0" sz="500" u="none" cap="none" strike="noStrike">
              <a:solidFill>
                <a:srgbClr val="000000"/>
              </a:solidFill>
              <a:latin typeface="Arial"/>
              <a:ea typeface="Arial"/>
              <a:cs typeface="Arial"/>
              <a:sym typeface="Arial"/>
            </a:endParaRPr>
          </a:p>
        </p:txBody>
      </p:sp>
      <p:sp>
        <p:nvSpPr>
          <p:cNvPr id="931" name="Google Shape;931;p119"/>
          <p:cNvSpPr txBox="1"/>
          <p:nvPr/>
        </p:nvSpPr>
        <p:spPr>
          <a:xfrm>
            <a:off x="486291" y="362096"/>
            <a:ext cx="3537300" cy="1521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3369FF"/>
              </a:buClr>
              <a:buSzPts val="800"/>
              <a:buFont typeface="Montserrat SemiBold"/>
              <a:buNone/>
            </a:pPr>
            <a:r>
              <a:rPr b="0" i="0" lang="en" sz="800" u="none" cap="none" strike="noStrike">
                <a:solidFill>
                  <a:srgbClr val="3369FF"/>
                </a:solidFill>
                <a:latin typeface="Montserrat SemiBold"/>
                <a:ea typeface="Montserrat SemiBold"/>
                <a:cs typeface="Montserrat SemiBold"/>
                <a:sym typeface="Montserrat SemiBold"/>
              </a:rPr>
              <a:t>OUR TEAM</a:t>
            </a:r>
            <a:endParaRPr b="0" i="0" sz="500" u="none" cap="none" strike="noStrike">
              <a:solidFill>
                <a:srgbClr val="000000"/>
              </a:solidFill>
              <a:latin typeface="Arial"/>
              <a:ea typeface="Arial"/>
              <a:cs typeface="Arial"/>
              <a:sym typeface="Arial"/>
            </a:endParaRPr>
          </a:p>
        </p:txBody>
      </p:sp>
      <p:sp>
        <p:nvSpPr>
          <p:cNvPr id="932" name="Google Shape;932;p119"/>
          <p:cNvSpPr txBox="1"/>
          <p:nvPr/>
        </p:nvSpPr>
        <p:spPr>
          <a:xfrm>
            <a:off x="7398734" y="702569"/>
            <a:ext cx="1346100" cy="198300"/>
          </a:xfrm>
          <a:prstGeom prst="rect">
            <a:avLst/>
          </a:prstGeom>
          <a:noFill/>
          <a:ln>
            <a:noFill/>
          </a:ln>
        </p:spPr>
        <p:txBody>
          <a:bodyPr anchorCtr="0" anchor="ctr" bIns="14300" lIns="14300" spcFirstLastPara="1" rIns="14300" wrap="square" tIns="1430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 Alice Walker</a:t>
            </a:r>
            <a:endParaRPr b="0" i="0" sz="500" u="none" cap="none" strike="noStrike">
              <a:solidFill>
                <a:srgbClr val="000000"/>
              </a:solidFill>
              <a:latin typeface="Arial"/>
              <a:ea typeface="Arial"/>
              <a:cs typeface="Arial"/>
              <a:sym typeface="Arial"/>
            </a:endParaRPr>
          </a:p>
        </p:txBody>
      </p:sp>
      <p:sp>
        <p:nvSpPr>
          <p:cNvPr id="933" name="Google Shape;933;p119"/>
          <p:cNvSpPr/>
          <p:nvPr>
            <p:ph idx="2" type="pic"/>
          </p:nvPr>
        </p:nvSpPr>
        <p:spPr>
          <a:xfrm>
            <a:off x="483141" y="1172340"/>
            <a:ext cx="1729800" cy="1684800"/>
          </a:xfrm>
          <a:prstGeom prst="rect">
            <a:avLst/>
          </a:prstGeom>
          <a:noFill/>
          <a:ln>
            <a:noFill/>
          </a:ln>
        </p:spPr>
      </p:sp>
      <p:sp>
        <p:nvSpPr>
          <p:cNvPr id="934" name="Google Shape;934;p119"/>
          <p:cNvSpPr txBox="1"/>
          <p:nvPr/>
        </p:nvSpPr>
        <p:spPr>
          <a:xfrm>
            <a:off x="483141" y="3199826"/>
            <a:ext cx="4278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212B36"/>
              </a:buClr>
              <a:buSzPts val="1100"/>
              <a:buFont typeface="Work Sans"/>
              <a:buNone/>
            </a:pPr>
            <a:r>
              <a:rPr b="1" i="0" lang="en" sz="1100" u="none" cap="none" strike="noStrike">
                <a:solidFill>
                  <a:srgbClr val="212B36"/>
                </a:solidFill>
                <a:latin typeface="Work Sans"/>
                <a:ea typeface="Work Sans"/>
                <a:cs typeface="Work Sans"/>
                <a:sym typeface="Work Sans"/>
              </a:rPr>
              <a:t>Title</a:t>
            </a:r>
            <a:endParaRPr b="0" i="0" sz="500" u="none" cap="none" strike="noStrike">
              <a:solidFill>
                <a:srgbClr val="000000"/>
              </a:solidFill>
              <a:latin typeface="Arial"/>
              <a:ea typeface="Arial"/>
              <a:cs typeface="Arial"/>
              <a:sym typeface="Arial"/>
            </a:endParaRPr>
          </a:p>
        </p:txBody>
      </p:sp>
      <p:sp>
        <p:nvSpPr>
          <p:cNvPr id="935" name="Google Shape;935;p119"/>
          <p:cNvSpPr txBox="1"/>
          <p:nvPr/>
        </p:nvSpPr>
        <p:spPr>
          <a:xfrm>
            <a:off x="464963" y="3461081"/>
            <a:ext cx="17298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Duis aute irue dolor in reprehenderit in voluptate</a:t>
            </a:r>
            <a:endParaRPr b="0" i="0" sz="500" u="none" cap="none" strike="noStrike">
              <a:solidFill>
                <a:srgbClr val="000000"/>
              </a:solidFill>
              <a:latin typeface="Arial"/>
              <a:ea typeface="Arial"/>
              <a:cs typeface="Arial"/>
              <a:sym typeface="Arial"/>
            </a:endParaRPr>
          </a:p>
        </p:txBody>
      </p:sp>
      <p:sp>
        <p:nvSpPr>
          <p:cNvPr id="936" name="Google Shape;936;p119"/>
          <p:cNvSpPr/>
          <p:nvPr/>
        </p:nvSpPr>
        <p:spPr>
          <a:xfrm>
            <a:off x="483207" y="2919049"/>
            <a:ext cx="1732200" cy="603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937" name="Google Shape;937;p119"/>
          <p:cNvSpPr/>
          <p:nvPr>
            <p:ph idx="3" type="pic"/>
          </p:nvPr>
        </p:nvSpPr>
        <p:spPr>
          <a:xfrm>
            <a:off x="6941760" y="1172340"/>
            <a:ext cx="1729800" cy="1684800"/>
          </a:xfrm>
          <a:prstGeom prst="rect">
            <a:avLst/>
          </a:prstGeom>
          <a:noFill/>
          <a:ln>
            <a:noFill/>
          </a:ln>
        </p:spPr>
      </p:sp>
      <p:sp>
        <p:nvSpPr>
          <p:cNvPr id="938" name="Google Shape;938;p119"/>
          <p:cNvSpPr txBox="1"/>
          <p:nvPr/>
        </p:nvSpPr>
        <p:spPr>
          <a:xfrm>
            <a:off x="6941760" y="3199826"/>
            <a:ext cx="4278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212B36"/>
              </a:buClr>
              <a:buSzPts val="1100"/>
              <a:buFont typeface="Work Sans"/>
              <a:buNone/>
            </a:pPr>
            <a:r>
              <a:rPr b="1" i="0" lang="en" sz="1100" u="none" cap="none" strike="noStrike">
                <a:solidFill>
                  <a:srgbClr val="212B36"/>
                </a:solidFill>
                <a:latin typeface="Work Sans"/>
                <a:ea typeface="Work Sans"/>
                <a:cs typeface="Work Sans"/>
                <a:sym typeface="Work Sans"/>
              </a:rPr>
              <a:t>Title</a:t>
            </a:r>
            <a:endParaRPr b="0" i="0" sz="500" u="none" cap="none" strike="noStrike">
              <a:solidFill>
                <a:srgbClr val="000000"/>
              </a:solidFill>
              <a:latin typeface="Arial"/>
              <a:ea typeface="Arial"/>
              <a:cs typeface="Arial"/>
              <a:sym typeface="Arial"/>
            </a:endParaRPr>
          </a:p>
        </p:txBody>
      </p:sp>
      <p:sp>
        <p:nvSpPr>
          <p:cNvPr id="939" name="Google Shape;939;p119"/>
          <p:cNvSpPr txBox="1"/>
          <p:nvPr/>
        </p:nvSpPr>
        <p:spPr>
          <a:xfrm>
            <a:off x="6923582" y="3461081"/>
            <a:ext cx="17298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Duis aute irue dolor in reprehenderit in voluptate</a:t>
            </a:r>
            <a:endParaRPr b="0" i="0" sz="500" u="none" cap="none" strike="noStrike">
              <a:solidFill>
                <a:srgbClr val="000000"/>
              </a:solidFill>
              <a:latin typeface="Arial"/>
              <a:ea typeface="Arial"/>
              <a:cs typeface="Arial"/>
              <a:sym typeface="Arial"/>
            </a:endParaRPr>
          </a:p>
        </p:txBody>
      </p:sp>
      <p:sp>
        <p:nvSpPr>
          <p:cNvPr id="940" name="Google Shape;940;p119"/>
          <p:cNvSpPr/>
          <p:nvPr/>
        </p:nvSpPr>
        <p:spPr>
          <a:xfrm>
            <a:off x="6941826" y="2919049"/>
            <a:ext cx="1732200" cy="603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941" name="Google Shape;941;p119"/>
          <p:cNvSpPr/>
          <p:nvPr>
            <p:ph idx="4" type="pic"/>
          </p:nvPr>
        </p:nvSpPr>
        <p:spPr>
          <a:xfrm>
            <a:off x="4788887" y="1172340"/>
            <a:ext cx="1729800" cy="1684800"/>
          </a:xfrm>
          <a:prstGeom prst="rect">
            <a:avLst/>
          </a:prstGeom>
          <a:noFill/>
          <a:ln>
            <a:noFill/>
          </a:ln>
        </p:spPr>
      </p:sp>
      <p:sp>
        <p:nvSpPr>
          <p:cNvPr id="942" name="Google Shape;942;p119"/>
          <p:cNvSpPr txBox="1"/>
          <p:nvPr/>
        </p:nvSpPr>
        <p:spPr>
          <a:xfrm>
            <a:off x="4788887" y="3199826"/>
            <a:ext cx="4278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212B36"/>
              </a:buClr>
              <a:buSzPts val="1100"/>
              <a:buFont typeface="Work Sans"/>
              <a:buNone/>
            </a:pPr>
            <a:r>
              <a:rPr b="1" i="0" lang="en" sz="1100" u="none" cap="none" strike="noStrike">
                <a:solidFill>
                  <a:srgbClr val="212B36"/>
                </a:solidFill>
                <a:latin typeface="Work Sans"/>
                <a:ea typeface="Work Sans"/>
                <a:cs typeface="Work Sans"/>
                <a:sym typeface="Work Sans"/>
              </a:rPr>
              <a:t>Title</a:t>
            </a:r>
            <a:endParaRPr b="0" i="0" sz="500" u="none" cap="none" strike="noStrike">
              <a:solidFill>
                <a:srgbClr val="000000"/>
              </a:solidFill>
              <a:latin typeface="Arial"/>
              <a:ea typeface="Arial"/>
              <a:cs typeface="Arial"/>
              <a:sym typeface="Arial"/>
            </a:endParaRPr>
          </a:p>
        </p:txBody>
      </p:sp>
      <p:sp>
        <p:nvSpPr>
          <p:cNvPr id="943" name="Google Shape;943;p119"/>
          <p:cNvSpPr txBox="1"/>
          <p:nvPr/>
        </p:nvSpPr>
        <p:spPr>
          <a:xfrm>
            <a:off x="4770709" y="3461081"/>
            <a:ext cx="17298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Duis aute irue dolor in reprehenderit in voluptate</a:t>
            </a:r>
            <a:endParaRPr b="0" i="0" sz="500" u="none" cap="none" strike="noStrike">
              <a:solidFill>
                <a:srgbClr val="000000"/>
              </a:solidFill>
              <a:latin typeface="Arial"/>
              <a:ea typeface="Arial"/>
              <a:cs typeface="Arial"/>
              <a:sym typeface="Arial"/>
            </a:endParaRPr>
          </a:p>
        </p:txBody>
      </p:sp>
      <p:sp>
        <p:nvSpPr>
          <p:cNvPr id="944" name="Google Shape;944;p119"/>
          <p:cNvSpPr/>
          <p:nvPr/>
        </p:nvSpPr>
        <p:spPr>
          <a:xfrm>
            <a:off x="4788953" y="2919049"/>
            <a:ext cx="1732200" cy="603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945" name="Google Shape;945;p119"/>
          <p:cNvSpPr/>
          <p:nvPr>
            <p:ph idx="5" type="pic"/>
          </p:nvPr>
        </p:nvSpPr>
        <p:spPr>
          <a:xfrm>
            <a:off x="2636014" y="1172340"/>
            <a:ext cx="1729800" cy="1684800"/>
          </a:xfrm>
          <a:prstGeom prst="rect">
            <a:avLst/>
          </a:prstGeom>
          <a:noFill/>
          <a:ln>
            <a:noFill/>
          </a:ln>
        </p:spPr>
      </p:sp>
      <p:sp>
        <p:nvSpPr>
          <p:cNvPr id="946" name="Google Shape;946;p119"/>
          <p:cNvSpPr txBox="1"/>
          <p:nvPr/>
        </p:nvSpPr>
        <p:spPr>
          <a:xfrm>
            <a:off x="2636014" y="3199826"/>
            <a:ext cx="4278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212B36"/>
              </a:buClr>
              <a:buSzPts val="1100"/>
              <a:buFont typeface="Work Sans"/>
              <a:buNone/>
            </a:pPr>
            <a:r>
              <a:rPr b="1" i="0" lang="en" sz="1100" u="none" cap="none" strike="noStrike">
                <a:solidFill>
                  <a:srgbClr val="212B36"/>
                </a:solidFill>
                <a:latin typeface="Work Sans"/>
                <a:ea typeface="Work Sans"/>
                <a:cs typeface="Work Sans"/>
                <a:sym typeface="Work Sans"/>
              </a:rPr>
              <a:t>Title</a:t>
            </a:r>
            <a:endParaRPr b="0" i="0" sz="500" u="none" cap="none" strike="noStrike">
              <a:solidFill>
                <a:srgbClr val="000000"/>
              </a:solidFill>
              <a:latin typeface="Arial"/>
              <a:ea typeface="Arial"/>
              <a:cs typeface="Arial"/>
              <a:sym typeface="Arial"/>
            </a:endParaRPr>
          </a:p>
        </p:txBody>
      </p:sp>
      <p:sp>
        <p:nvSpPr>
          <p:cNvPr id="947" name="Google Shape;947;p119"/>
          <p:cNvSpPr txBox="1"/>
          <p:nvPr/>
        </p:nvSpPr>
        <p:spPr>
          <a:xfrm>
            <a:off x="2617836" y="3461081"/>
            <a:ext cx="17298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Duis aute irue dolor in reprehenderit in voluptate</a:t>
            </a:r>
            <a:endParaRPr b="0" i="0" sz="500" u="none" cap="none" strike="noStrike">
              <a:solidFill>
                <a:srgbClr val="000000"/>
              </a:solidFill>
              <a:latin typeface="Arial"/>
              <a:ea typeface="Arial"/>
              <a:cs typeface="Arial"/>
              <a:sym typeface="Arial"/>
            </a:endParaRPr>
          </a:p>
        </p:txBody>
      </p:sp>
      <p:sp>
        <p:nvSpPr>
          <p:cNvPr id="948" name="Google Shape;948;p119"/>
          <p:cNvSpPr/>
          <p:nvPr/>
        </p:nvSpPr>
        <p:spPr>
          <a:xfrm>
            <a:off x="2636081" y="2919049"/>
            <a:ext cx="1732200" cy="603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949" name="Google Shape;949;p119"/>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with text">
  <p:cSld name="large photo with text">
    <p:spTree>
      <p:nvGrpSpPr>
        <p:cNvPr id="950" name="Shape 950"/>
        <p:cNvGrpSpPr/>
        <p:nvPr/>
      </p:nvGrpSpPr>
      <p:grpSpPr>
        <a:xfrm>
          <a:off x="0" y="0"/>
          <a:ext cx="0" cy="0"/>
          <a:chOff x="0" y="0"/>
          <a:chExt cx="0" cy="0"/>
        </a:xfrm>
      </p:grpSpPr>
      <p:sp>
        <p:nvSpPr>
          <p:cNvPr id="951" name="Google Shape;951;p120"/>
          <p:cNvSpPr/>
          <p:nvPr>
            <p:ph idx="2" type="pic"/>
          </p:nvPr>
        </p:nvSpPr>
        <p:spPr>
          <a:xfrm>
            <a:off x="472709" y="485060"/>
            <a:ext cx="8198700" cy="4286400"/>
          </a:xfrm>
          <a:prstGeom prst="rect">
            <a:avLst/>
          </a:prstGeom>
          <a:noFill/>
          <a:ln>
            <a:noFill/>
          </a:ln>
        </p:spPr>
      </p:sp>
      <p:sp>
        <p:nvSpPr>
          <p:cNvPr id="952" name="Google Shape;952;p120"/>
          <p:cNvSpPr txBox="1"/>
          <p:nvPr>
            <p:ph idx="1" type="body"/>
          </p:nvPr>
        </p:nvSpPr>
        <p:spPr>
          <a:xfrm>
            <a:off x="1149677" y="2275998"/>
            <a:ext cx="6844500" cy="591600"/>
          </a:xfrm>
          <a:prstGeom prst="rect">
            <a:avLst/>
          </a:prstGeom>
          <a:noFill/>
          <a:ln>
            <a:noFill/>
          </a:ln>
        </p:spPr>
        <p:txBody>
          <a:bodyPr anchorCtr="0" anchor="t" bIns="17150" lIns="17150" spcFirstLastPara="1" rIns="17150" wrap="square" tIns="17150">
            <a:spAutoFit/>
          </a:bodyPr>
          <a:lstStyle>
            <a:lvl1pPr indent="-228600" lvl="0" marL="457200" rtl="0" algn="ctr">
              <a:lnSpc>
                <a:spcPct val="100000"/>
              </a:lnSpc>
              <a:spcBef>
                <a:spcPts val="0"/>
              </a:spcBef>
              <a:spcAft>
                <a:spcPts val="0"/>
              </a:spcAft>
              <a:buClr>
                <a:srgbClr val="FDFEFE"/>
              </a:buClr>
              <a:buSzPts val="3800"/>
              <a:buFont typeface="Work Sans"/>
              <a:buNone/>
              <a:defRPr b="1" sz="38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53" name="Google Shape;953;p120"/>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ckground - 2 column">
  <p:cSld name="Photo background - 2 column">
    <p:spTree>
      <p:nvGrpSpPr>
        <p:cNvPr id="954" name="Shape 954"/>
        <p:cNvGrpSpPr/>
        <p:nvPr/>
      </p:nvGrpSpPr>
      <p:grpSpPr>
        <a:xfrm>
          <a:off x="0" y="0"/>
          <a:ext cx="0" cy="0"/>
          <a:chOff x="0" y="0"/>
          <a:chExt cx="0" cy="0"/>
        </a:xfrm>
      </p:grpSpPr>
      <p:sp>
        <p:nvSpPr>
          <p:cNvPr id="955" name="Google Shape;955;p121"/>
          <p:cNvSpPr/>
          <p:nvPr>
            <p:ph idx="2" type="pic"/>
          </p:nvPr>
        </p:nvSpPr>
        <p:spPr>
          <a:xfrm>
            <a:off x="-51454" y="-9764"/>
            <a:ext cx="9205800" cy="5177100"/>
          </a:xfrm>
          <a:prstGeom prst="rect">
            <a:avLst/>
          </a:prstGeom>
          <a:noFill/>
          <a:ln>
            <a:noFill/>
          </a:ln>
        </p:spPr>
      </p:sp>
      <p:sp>
        <p:nvSpPr>
          <p:cNvPr id="956" name="Google Shape;956;p121"/>
          <p:cNvSpPr/>
          <p:nvPr/>
        </p:nvSpPr>
        <p:spPr>
          <a:xfrm>
            <a:off x="482805" y="484362"/>
            <a:ext cx="8178300" cy="4287600"/>
          </a:xfrm>
          <a:prstGeom prst="rect">
            <a:avLst/>
          </a:prstGeom>
          <a:solidFill>
            <a:srgbClr val="FDFEFE"/>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957" name="Google Shape;957;p121"/>
          <p:cNvSpPr txBox="1"/>
          <p:nvPr>
            <p:ph idx="1" type="body"/>
          </p:nvPr>
        </p:nvSpPr>
        <p:spPr>
          <a:xfrm>
            <a:off x="937958" y="820496"/>
            <a:ext cx="7226700" cy="684600"/>
          </a:xfrm>
          <a:prstGeom prst="rect">
            <a:avLst/>
          </a:prstGeom>
          <a:noFill/>
          <a:ln>
            <a:noFill/>
          </a:ln>
        </p:spPr>
        <p:txBody>
          <a:bodyPr anchorCtr="0" anchor="t" bIns="14300" lIns="14300" spcFirstLastPara="1" rIns="14300" wrap="square" tIns="14300">
            <a:noAutofit/>
          </a:bodyPr>
          <a:lstStyle>
            <a:lvl1pPr indent="-228600" lvl="0" marL="457200" rtl="0" algn="ct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58" name="Google Shape;958;p121"/>
          <p:cNvSpPr txBox="1"/>
          <p:nvPr/>
        </p:nvSpPr>
        <p:spPr>
          <a:xfrm>
            <a:off x="946372" y="2098458"/>
            <a:ext cx="3140400" cy="2113800"/>
          </a:xfrm>
          <a:prstGeom prst="rect">
            <a:avLst/>
          </a:prstGeom>
          <a:noFill/>
          <a:ln>
            <a:noFill/>
          </a:ln>
        </p:spPr>
        <p:txBody>
          <a:bodyPr anchorCtr="0" anchor="t" bIns="17150" lIns="17150" spcFirstLastPara="1" rIns="17150" wrap="square" tIns="17150">
            <a:no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Ut enim ad minim veniam, quis nostrud exercitation ullamco.</a:t>
            </a:r>
            <a:endParaRPr b="0" i="0" sz="500" u="none" cap="none" strike="noStrike">
              <a:solidFill>
                <a:srgbClr val="000000"/>
              </a:solidFill>
              <a:latin typeface="Arial"/>
              <a:ea typeface="Arial"/>
              <a:cs typeface="Arial"/>
              <a:sym typeface="Arial"/>
            </a:endParaRPr>
          </a:p>
        </p:txBody>
      </p:sp>
      <p:sp>
        <p:nvSpPr>
          <p:cNvPr id="959" name="Google Shape;959;p121"/>
          <p:cNvSpPr txBox="1"/>
          <p:nvPr/>
        </p:nvSpPr>
        <p:spPr>
          <a:xfrm>
            <a:off x="946372" y="1754268"/>
            <a:ext cx="3140400" cy="2907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1700"/>
              <a:buFont typeface="Work Sans"/>
              <a:buNone/>
            </a:pPr>
            <a:r>
              <a:rPr b="1" i="0" lang="en" sz="1700" u="none" cap="none" strike="noStrike">
                <a:solidFill>
                  <a:srgbClr val="000000"/>
                </a:solidFill>
                <a:latin typeface="Work Sans"/>
                <a:ea typeface="Work Sans"/>
                <a:cs typeface="Work Sans"/>
                <a:sym typeface="Work Sans"/>
              </a:rPr>
              <a:t>Header</a:t>
            </a:r>
            <a:endParaRPr b="0" i="0" sz="500" u="none" cap="none" strike="noStrike">
              <a:solidFill>
                <a:srgbClr val="000000"/>
              </a:solidFill>
              <a:latin typeface="Arial"/>
              <a:ea typeface="Arial"/>
              <a:cs typeface="Arial"/>
              <a:sym typeface="Arial"/>
            </a:endParaRPr>
          </a:p>
        </p:txBody>
      </p:sp>
      <p:sp>
        <p:nvSpPr>
          <p:cNvPr id="960" name="Google Shape;960;p121"/>
          <p:cNvSpPr txBox="1"/>
          <p:nvPr/>
        </p:nvSpPr>
        <p:spPr>
          <a:xfrm>
            <a:off x="5043976" y="2098458"/>
            <a:ext cx="3140400" cy="2113800"/>
          </a:xfrm>
          <a:prstGeom prst="rect">
            <a:avLst/>
          </a:prstGeom>
          <a:noFill/>
          <a:ln>
            <a:noFill/>
          </a:ln>
        </p:spPr>
        <p:txBody>
          <a:bodyPr anchorCtr="0" anchor="t" bIns="17150" lIns="17150" spcFirstLastPara="1" rIns="17150" wrap="square" tIns="17150">
            <a:no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Ut enim ad minim veniam, quis nostrud exercitation ullamco.</a:t>
            </a:r>
            <a:endParaRPr b="0" i="0" sz="500" u="none" cap="none" strike="noStrike">
              <a:solidFill>
                <a:srgbClr val="000000"/>
              </a:solidFill>
              <a:latin typeface="Arial"/>
              <a:ea typeface="Arial"/>
              <a:cs typeface="Arial"/>
              <a:sym typeface="Arial"/>
            </a:endParaRPr>
          </a:p>
        </p:txBody>
      </p:sp>
      <p:sp>
        <p:nvSpPr>
          <p:cNvPr id="961" name="Google Shape;961;p121"/>
          <p:cNvSpPr txBox="1"/>
          <p:nvPr/>
        </p:nvSpPr>
        <p:spPr>
          <a:xfrm>
            <a:off x="5043976" y="1754268"/>
            <a:ext cx="3140400" cy="2907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1700"/>
              <a:buFont typeface="Work Sans"/>
              <a:buNone/>
            </a:pPr>
            <a:r>
              <a:rPr b="1" i="0" lang="en" sz="1700" u="none" cap="none" strike="noStrike">
                <a:solidFill>
                  <a:srgbClr val="000000"/>
                </a:solidFill>
                <a:latin typeface="Work Sans"/>
                <a:ea typeface="Work Sans"/>
                <a:cs typeface="Work Sans"/>
                <a:sym typeface="Work Sans"/>
              </a:rPr>
              <a:t>Header</a:t>
            </a:r>
            <a:endParaRPr b="0" i="0" sz="500" u="none" cap="none" strike="noStrike">
              <a:solidFill>
                <a:srgbClr val="000000"/>
              </a:solidFill>
              <a:latin typeface="Arial"/>
              <a:ea typeface="Arial"/>
              <a:cs typeface="Arial"/>
              <a:sym typeface="Arial"/>
            </a:endParaRPr>
          </a:p>
        </p:txBody>
      </p:sp>
      <p:sp>
        <p:nvSpPr>
          <p:cNvPr id="962" name="Google Shape;962;p121"/>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Quote">
  <p:cSld name="Full Page Quote">
    <p:spTree>
      <p:nvGrpSpPr>
        <p:cNvPr id="963" name="Shape 963"/>
        <p:cNvGrpSpPr/>
        <p:nvPr/>
      </p:nvGrpSpPr>
      <p:grpSpPr>
        <a:xfrm>
          <a:off x="0" y="0"/>
          <a:ext cx="0" cy="0"/>
          <a:chOff x="0" y="0"/>
          <a:chExt cx="0" cy="0"/>
        </a:xfrm>
      </p:grpSpPr>
      <p:sp>
        <p:nvSpPr>
          <p:cNvPr id="964" name="Google Shape;964;p122"/>
          <p:cNvSpPr txBox="1"/>
          <p:nvPr>
            <p:ph idx="1" type="body"/>
          </p:nvPr>
        </p:nvSpPr>
        <p:spPr>
          <a:xfrm>
            <a:off x="1252959" y="1328575"/>
            <a:ext cx="6638100" cy="434400"/>
          </a:xfrm>
          <a:prstGeom prst="rect">
            <a:avLst/>
          </a:prstGeom>
          <a:noFill/>
          <a:ln>
            <a:noFill/>
          </a:ln>
        </p:spPr>
        <p:txBody>
          <a:bodyPr anchorCtr="0" anchor="t" bIns="17150" lIns="17150" spcFirstLastPara="1" rIns="17150" wrap="square" tIns="17150">
            <a:spAutoFit/>
          </a:bodyPr>
          <a:lstStyle>
            <a:lvl1pPr indent="-228600" lvl="0" marL="457200" rtl="0" algn="ct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65" name="Google Shape;965;p122"/>
          <p:cNvSpPr txBox="1"/>
          <p:nvPr>
            <p:ph idx="2" type="body"/>
          </p:nvPr>
        </p:nvSpPr>
        <p:spPr>
          <a:xfrm>
            <a:off x="1869813" y="4392139"/>
            <a:ext cx="5404500" cy="162900"/>
          </a:xfrm>
          <a:prstGeom prst="rect">
            <a:avLst/>
          </a:prstGeom>
          <a:noFill/>
          <a:ln>
            <a:noFill/>
          </a:ln>
        </p:spPr>
        <p:txBody>
          <a:bodyPr anchorCtr="0" anchor="t" bIns="17150" lIns="17150" spcFirstLastPara="1" rIns="17150" wrap="square" tIns="17150">
            <a:spAutoFit/>
          </a:bodyPr>
          <a:lstStyle>
            <a:lvl1pPr indent="-228600" lvl="0" marL="457200" rtl="0" algn="ctr">
              <a:lnSpc>
                <a:spcPct val="100000"/>
              </a:lnSpc>
              <a:spcBef>
                <a:spcPts val="0"/>
              </a:spcBef>
              <a:spcAft>
                <a:spcPts val="0"/>
              </a:spcAft>
              <a:buClr>
                <a:srgbClr val="4F5863"/>
              </a:buClr>
              <a:buSzPts val="800"/>
              <a:buFont typeface="Montserrat SemiBold"/>
              <a:buNone/>
              <a:defRPr sz="800" cap="none">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pic>
        <p:nvPicPr>
          <p:cNvPr descr="Image" id="966" name="Google Shape;966;p122"/>
          <p:cNvPicPr preferRelativeResize="0"/>
          <p:nvPr/>
        </p:nvPicPr>
        <p:blipFill rotWithShape="1">
          <a:blip r:embed="rId2">
            <a:alphaModFix/>
          </a:blip>
          <a:srcRect b="0" l="0" r="0" t="0"/>
          <a:stretch/>
        </p:blipFill>
        <p:spPr>
          <a:xfrm>
            <a:off x="4144532" y="244716"/>
            <a:ext cx="854936" cy="854936"/>
          </a:xfrm>
          <a:prstGeom prst="rect">
            <a:avLst/>
          </a:prstGeom>
          <a:noFill/>
          <a:ln>
            <a:noFill/>
          </a:ln>
        </p:spPr>
      </p:pic>
      <p:sp>
        <p:nvSpPr>
          <p:cNvPr id="967" name="Google Shape;967;p12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solidFill>
          <a:srgbClr val="FA8104"/>
        </a:solidFill>
      </p:bgPr>
    </p:bg>
    <p:spTree>
      <p:nvGrpSpPr>
        <p:cNvPr id="50" name="Shape 50"/>
        <p:cNvGrpSpPr/>
        <p:nvPr/>
      </p:nvGrpSpPr>
      <p:grpSpPr>
        <a:xfrm>
          <a:off x="0" y="0"/>
          <a:ext cx="0" cy="0"/>
          <a:chOff x="0" y="0"/>
          <a:chExt cx="0" cy="0"/>
        </a:xfrm>
      </p:grpSpPr>
      <p:sp>
        <p:nvSpPr>
          <p:cNvPr id="51" name="Google Shape;51;p13"/>
          <p:cNvSpPr/>
          <p:nvPr/>
        </p:nvSpPr>
        <p:spPr>
          <a:xfrm>
            <a:off x="308426" y="4536231"/>
            <a:ext cx="1511700" cy="498600"/>
          </a:xfrm>
          <a:prstGeom prst="rect">
            <a:avLst/>
          </a:prstGeom>
          <a:solidFill>
            <a:srgbClr val="FA8104"/>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2" name="Google Shape;52;p13"/>
          <p:cNvPicPr preferRelativeResize="0"/>
          <p:nvPr/>
        </p:nvPicPr>
        <p:blipFill rotWithShape="1">
          <a:blip r:embed="rId2">
            <a:alphaModFix/>
          </a:blip>
          <a:srcRect b="0" l="0" r="0" t="0"/>
          <a:stretch/>
        </p:blipFill>
        <p:spPr>
          <a:xfrm>
            <a:off x="2010525" y="1943300"/>
            <a:ext cx="5123100" cy="125700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eft, 4 sections">
  <p:cSld name="photo left, 4 sections">
    <p:spTree>
      <p:nvGrpSpPr>
        <p:cNvPr id="968" name="Shape 968"/>
        <p:cNvGrpSpPr/>
        <p:nvPr/>
      </p:nvGrpSpPr>
      <p:grpSpPr>
        <a:xfrm>
          <a:off x="0" y="0"/>
          <a:ext cx="0" cy="0"/>
          <a:chOff x="0" y="0"/>
          <a:chExt cx="0" cy="0"/>
        </a:xfrm>
      </p:grpSpPr>
      <p:sp>
        <p:nvSpPr>
          <p:cNvPr id="969" name="Google Shape;969;p123"/>
          <p:cNvSpPr/>
          <p:nvPr/>
        </p:nvSpPr>
        <p:spPr>
          <a:xfrm>
            <a:off x="1466655" y="837764"/>
            <a:ext cx="7236900" cy="39420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970" name="Google Shape;970;p123"/>
          <p:cNvSpPr txBox="1"/>
          <p:nvPr>
            <p:ph idx="1" type="body"/>
          </p:nvPr>
        </p:nvSpPr>
        <p:spPr>
          <a:xfrm>
            <a:off x="4037394" y="1398715"/>
            <a:ext cx="3942600" cy="5733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1700"/>
              <a:buFont typeface="Work Sans"/>
              <a:buNone/>
              <a:defRPr b="1" sz="1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1" name="Google Shape;971;p123"/>
          <p:cNvSpPr txBox="1"/>
          <p:nvPr>
            <p:ph idx="2" type="body"/>
          </p:nvPr>
        </p:nvSpPr>
        <p:spPr>
          <a:xfrm>
            <a:off x="4048950" y="1128591"/>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2" name="Google Shape;972;p123"/>
          <p:cNvSpPr txBox="1"/>
          <p:nvPr>
            <p:ph idx="3" type="body"/>
          </p:nvPr>
        </p:nvSpPr>
        <p:spPr>
          <a:xfrm>
            <a:off x="4061984" y="2756936"/>
            <a:ext cx="1657800" cy="3942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292829"/>
              </a:buClr>
              <a:buSzPts val="800"/>
              <a:buFont typeface="Montserrat"/>
              <a:buNone/>
              <a:defRPr sz="800">
                <a:solidFill>
                  <a:srgbClr val="292829"/>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3" name="Google Shape;973;p123"/>
          <p:cNvSpPr txBox="1"/>
          <p:nvPr>
            <p:ph idx="4" type="body"/>
          </p:nvPr>
        </p:nvSpPr>
        <p:spPr>
          <a:xfrm>
            <a:off x="4071007" y="2486907"/>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4" name="Google Shape;974;p123"/>
          <p:cNvSpPr txBox="1"/>
          <p:nvPr>
            <p:ph idx="5" type="body"/>
          </p:nvPr>
        </p:nvSpPr>
        <p:spPr>
          <a:xfrm>
            <a:off x="4092457" y="2314958"/>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5" name="Google Shape;975;p123"/>
          <p:cNvSpPr txBox="1"/>
          <p:nvPr>
            <p:ph idx="6" type="body"/>
          </p:nvPr>
        </p:nvSpPr>
        <p:spPr>
          <a:xfrm>
            <a:off x="6050345" y="2756936"/>
            <a:ext cx="1657800" cy="3942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292829"/>
              </a:buClr>
              <a:buSzPts val="800"/>
              <a:buFont typeface="Montserrat"/>
              <a:buNone/>
              <a:defRPr sz="800">
                <a:solidFill>
                  <a:srgbClr val="292829"/>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6" name="Google Shape;976;p123"/>
          <p:cNvSpPr txBox="1"/>
          <p:nvPr>
            <p:ph idx="7" type="body"/>
          </p:nvPr>
        </p:nvSpPr>
        <p:spPr>
          <a:xfrm>
            <a:off x="6059369" y="2486907"/>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7" name="Google Shape;977;p123"/>
          <p:cNvSpPr txBox="1"/>
          <p:nvPr>
            <p:ph idx="8" type="body"/>
          </p:nvPr>
        </p:nvSpPr>
        <p:spPr>
          <a:xfrm>
            <a:off x="6080818" y="2314958"/>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8" name="Google Shape;978;p123"/>
          <p:cNvSpPr txBox="1"/>
          <p:nvPr>
            <p:ph idx="9" type="body"/>
          </p:nvPr>
        </p:nvSpPr>
        <p:spPr>
          <a:xfrm>
            <a:off x="4061984" y="4000134"/>
            <a:ext cx="1657800" cy="3942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292829"/>
              </a:buClr>
              <a:buSzPts val="800"/>
              <a:buFont typeface="Montserrat"/>
              <a:buNone/>
              <a:defRPr sz="800">
                <a:solidFill>
                  <a:srgbClr val="292829"/>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9" name="Google Shape;979;p123"/>
          <p:cNvSpPr txBox="1"/>
          <p:nvPr>
            <p:ph idx="13" type="body"/>
          </p:nvPr>
        </p:nvSpPr>
        <p:spPr>
          <a:xfrm>
            <a:off x="4071007" y="3730104"/>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80" name="Google Shape;980;p123"/>
          <p:cNvSpPr txBox="1"/>
          <p:nvPr>
            <p:ph idx="14" type="body"/>
          </p:nvPr>
        </p:nvSpPr>
        <p:spPr>
          <a:xfrm>
            <a:off x="4092457" y="3558155"/>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81" name="Google Shape;981;p123"/>
          <p:cNvSpPr txBox="1"/>
          <p:nvPr>
            <p:ph idx="15" type="body"/>
          </p:nvPr>
        </p:nvSpPr>
        <p:spPr>
          <a:xfrm>
            <a:off x="6050345" y="4000134"/>
            <a:ext cx="1657800" cy="3942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292829"/>
              </a:buClr>
              <a:buSzPts val="800"/>
              <a:buFont typeface="Montserrat"/>
              <a:buNone/>
              <a:defRPr sz="800">
                <a:solidFill>
                  <a:srgbClr val="292829"/>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82" name="Google Shape;982;p123"/>
          <p:cNvSpPr txBox="1"/>
          <p:nvPr>
            <p:ph idx="16" type="body"/>
          </p:nvPr>
        </p:nvSpPr>
        <p:spPr>
          <a:xfrm>
            <a:off x="6059369" y="3730104"/>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83" name="Google Shape;983;p123"/>
          <p:cNvSpPr txBox="1"/>
          <p:nvPr>
            <p:ph idx="17" type="body"/>
          </p:nvPr>
        </p:nvSpPr>
        <p:spPr>
          <a:xfrm>
            <a:off x="6080818" y="3558155"/>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84" name="Google Shape;984;p123"/>
          <p:cNvSpPr/>
          <p:nvPr>
            <p:ph idx="18" type="pic"/>
          </p:nvPr>
        </p:nvSpPr>
        <p:spPr>
          <a:xfrm>
            <a:off x="482179" y="485060"/>
            <a:ext cx="3173100" cy="3816900"/>
          </a:xfrm>
          <a:prstGeom prst="rect">
            <a:avLst/>
          </a:prstGeom>
          <a:noFill/>
          <a:ln>
            <a:noFill/>
          </a:ln>
        </p:spPr>
      </p:sp>
      <p:sp>
        <p:nvSpPr>
          <p:cNvPr id="985" name="Google Shape;985;p123"/>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eft with grey background">
  <p:cSld name="photo left with grey background">
    <p:spTree>
      <p:nvGrpSpPr>
        <p:cNvPr id="986" name="Shape 986"/>
        <p:cNvGrpSpPr/>
        <p:nvPr/>
      </p:nvGrpSpPr>
      <p:grpSpPr>
        <a:xfrm>
          <a:off x="0" y="0"/>
          <a:ext cx="0" cy="0"/>
          <a:chOff x="0" y="0"/>
          <a:chExt cx="0" cy="0"/>
        </a:xfrm>
      </p:grpSpPr>
      <p:sp>
        <p:nvSpPr>
          <p:cNvPr id="987" name="Google Shape;987;p124"/>
          <p:cNvSpPr/>
          <p:nvPr/>
        </p:nvSpPr>
        <p:spPr>
          <a:xfrm>
            <a:off x="1466655" y="837764"/>
            <a:ext cx="7236900" cy="39420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988" name="Google Shape;988;p124"/>
          <p:cNvSpPr txBox="1"/>
          <p:nvPr>
            <p:ph idx="1" type="body"/>
          </p:nvPr>
        </p:nvSpPr>
        <p:spPr>
          <a:xfrm>
            <a:off x="4037394" y="1398715"/>
            <a:ext cx="3942600" cy="138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89" name="Google Shape;989;p124"/>
          <p:cNvSpPr txBox="1"/>
          <p:nvPr>
            <p:ph idx="2" type="body"/>
          </p:nvPr>
        </p:nvSpPr>
        <p:spPr>
          <a:xfrm>
            <a:off x="4048950" y="1128591"/>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90" name="Google Shape;990;p124"/>
          <p:cNvSpPr/>
          <p:nvPr>
            <p:ph idx="3" type="pic"/>
          </p:nvPr>
        </p:nvSpPr>
        <p:spPr>
          <a:xfrm>
            <a:off x="482179" y="485060"/>
            <a:ext cx="3173100" cy="3816900"/>
          </a:xfrm>
          <a:prstGeom prst="rect">
            <a:avLst/>
          </a:prstGeom>
          <a:noFill/>
          <a:ln>
            <a:noFill/>
          </a:ln>
        </p:spPr>
      </p:sp>
      <p:sp>
        <p:nvSpPr>
          <p:cNvPr id="991" name="Google Shape;991;p124"/>
          <p:cNvSpPr txBox="1"/>
          <p:nvPr>
            <p:ph idx="4" type="body"/>
          </p:nvPr>
        </p:nvSpPr>
        <p:spPr>
          <a:xfrm>
            <a:off x="4037394" y="2962274"/>
            <a:ext cx="3942600" cy="2049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92" name="Google Shape;992;p124"/>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 left">
  <p:cSld name="Big Stat left">
    <p:spTree>
      <p:nvGrpSpPr>
        <p:cNvPr id="993" name="Shape 993"/>
        <p:cNvGrpSpPr/>
        <p:nvPr/>
      </p:nvGrpSpPr>
      <p:grpSpPr>
        <a:xfrm>
          <a:off x="0" y="0"/>
          <a:ext cx="0" cy="0"/>
          <a:chOff x="0" y="0"/>
          <a:chExt cx="0" cy="0"/>
        </a:xfrm>
      </p:grpSpPr>
      <p:sp>
        <p:nvSpPr>
          <p:cNvPr id="994" name="Google Shape;994;p125"/>
          <p:cNvSpPr/>
          <p:nvPr/>
        </p:nvSpPr>
        <p:spPr>
          <a:xfrm>
            <a:off x="488384" y="481360"/>
            <a:ext cx="8215200" cy="42984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995" name="Google Shape;995;p125"/>
          <p:cNvSpPr txBox="1"/>
          <p:nvPr>
            <p:ph idx="1" type="body"/>
          </p:nvPr>
        </p:nvSpPr>
        <p:spPr>
          <a:xfrm>
            <a:off x="687274" y="1207663"/>
            <a:ext cx="6322800" cy="25386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3369FF"/>
              </a:buClr>
              <a:buSzPts val="16900"/>
              <a:buFont typeface="Work Sans"/>
              <a:buNone/>
              <a:defRPr b="1" sz="169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96" name="Google Shape;996;p125"/>
          <p:cNvSpPr txBox="1"/>
          <p:nvPr>
            <p:ph idx="2" type="body"/>
          </p:nvPr>
        </p:nvSpPr>
        <p:spPr>
          <a:xfrm>
            <a:off x="5662978" y="1058621"/>
            <a:ext cx="3021600" cy="28365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97" name="Google Shape;997;p125"/>
          <p:cNvSpPr txBox="1"/>
          <p:nvPr>
            <p:ph idx="3" type="body"/>
          </p:nvPr>
        </p:nvSpPr>
        <p:spPr>
          <a:xfrm>
            <a:off x="5663630"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98" name="Google Shape;998;p125"/>
          <p:cNvSpPr txBox="1"/>
          <p:nvPr>
            <p:ph idx="4" type="body"/>
          </p:nvPr>
        </p:nvSpPr>
        <p:spPr>
          <a:xfrm>
            <a:off x="5662978" y="4517749"/>
            <a:ext cx="3140400" cy="2325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7D8994"/>
              </a:buClr>
              <a:buSzPts val="1100"/>
              <a:buFont typeface="Montserrat"/>
              <a:buNone/>
              <a:defRPr>
                <a:solidFill>
                  <a:srgbClr val="7D8994"/>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99" name="Google Shape;999;p125"/>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 right">
  <p:cSld name="Big Stat right">
    <p:spTree>
      <p:nvGrpSpPr>
        <p:cNvPr id="1000" name="Shape 1000"/>
        <p:cNvGrpSpPr/>
        <p:nvPr/>
      </p:nvGrpSpPr>
      <p:grpSpPr>
        <a:xfrm>
          <a:off x="0" y="0"/>
          <a:ext cx="0" cy="0"/>
          <a:chOff x="0" y="0"/>
          <a:chExt cx="0" cy="0"/>
        </a:xfrm>
      </p:grpSpPr>
      <p:sp>
        <p:nvSpPr>
          <p:cNvPr id="1001" name="Google Shape;1001;p126"/>
          <p:cNvSpPr/>
          <p:nvPr/>
        </p:nvSpPr>
        <p:spPr>
          <a:xfrm>
            <a:off x="488384" y="481360"/>
            <a:ext cx="8215200" cy="42984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002" name="Google Shape;1002;p126"/>
          <p:cNvSpPr txBox="1"/>
          <p:nvPr>
            <p:ph idx="1" type="body"/>
          </p:nvPr>
        </p:nvSpPr>
        <p:spPr>
          <a:xfrm>
            <a:off x="3757540" y="1207663"/>
            <a:ext cx="4908300" cy="2538600"/>
          </a:xfrm>
          <a:prstGeom prst="rect">
            <a:avLst/>
          </a:prstGeom>
          <a:noFill/>
          <a:ln>
            <a:noFill/>
          </a:ln>
        </p:spPr>
        <p:txBody>
          <a:bodyPr anchorCtr="0" anchor="t" bIns="14300" lIns="14300" spcFirstLastPara="1" rIns="14300" wrap="square" tIns="14300">
            <a:spAutoFit/>
          </a:bodyPr>
          <a:lstStyle>
            <a:lvl1pPr indent="-228600" lvl="0" marL="457200" rtl="0" algn="r">
              <a:lnSpc>
                <a:spcPct val="120000"/>
              </a:lnSpc>
              <a:spcBef>
                <a:spcPts val="0"/>
              </a:spcBef>
              <a:spcAft>
                <a:spcPts val="0"/>
              </a:spcAft>
              <a:buClr>
                <a:srgbClr val="3369FF"/>
              </a:buClr>
              <a:buSzPts val="16900"/>
              <a:buFont typeface="Work Sans"/>
              <a:buNone/>
              <a:defRPr b="1" sz="169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03" name="Google Shape;1003;p126"/>
          <p:cNvSpPr txBox="1"/>
          <p:nvPr>
            <p:ph idx="2" type="body"/>
          </p:nvPr>
        </p:nvSpPr>
        <p:spPr>
          <a:xfrm>
            <a:off x="937958" y="4517749"/>
            <a:ext cx="3140400" cy="2325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7D8994"/>
              </a:buClr>
              <a:buSzPts val="1100"/>
              <a:buFont typeface="Montserrat"/>
              <a:buNone/>
              <a:defRPr>
                <a:solidFill>
                  <a:srgbClr val="7D8994"/>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04" name="Google Shape;1004;p126"/>
          <p:cNvSpPr txBox="1"/>
          <p:nvPr>
            <p:ph idx="3" type="body"/>
          </p:nvPr>
        </p:nvSpPr>
        <p:spPr>
          <a:xfrm>
            <a:off x="937958"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05" name="Google Shape;1005;p126"/>
          <p:cNvSpPr txBox="1"/>
          <p:nvPr>
            <p:ph idx="4" type="body"/>
          </p:nvPr>
        </p:nvSpPr>
        <p:spPr>
          <a:xfrm>
            <a:off x="937958"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06" name="Google Shape;1006;p126"/>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features">
  <p:cSld name="4 features">
    <p:spTree>
      <p:nvGrpSpPr>
        <p:cNvPr id="1007" name="Shape 1007"/>
        <p:cNvGrpSpPr/>
        <p:nvPr/>
      </p:nvGrpSpPr>
      <p:grpSpPr>
        <a:xfrm>
          <a:off x="0" y="0"/>
          <a:ext cx="0" cy="0"/>
          <a:chOff x="0" y="0"/>
          <a:chExt cx="0" cy="0"/>
        </a:xfrm>
      </p:grpSpPr>
      <p:sp>
        <p:nvSpPr>
          <p:cNvPr id="1008" name="Google Shape;1008;p127"/>
          <p:cNvSpPr txBox="1"/>
          <p:nvPr/>
        </p:nvSpPr>
        <p:spPr>
          <a:xfrm>
            <a:off x="980601" y="1526968"/>
            <a:ext cx="33141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Lorem ipsum dolor sit amet, consectetur adipiscing elit, sed do eiusmod tempor incididunt ut labore et dolore magna aliqua.</a:t>
            </a:r>
            <a:endParaRPr b="0" i="0" sz="500" u="none" cap="none" strike="noStrike">
              <a:solidFill>
                <a:srgbClr val="000000"/>
              </a:solidFill>
              <a:latin typeface="Arial"/>
              <a:ea typeface="Arial"/>
              <a:cs typeface="Arial"/>
              <a:sym typeface="Arial"/>
            </a:endParaRPr>
          </a:p>
        </p:txBody>
      </p:sp>
      <p:sp>
        <p:nvSpPr>
          <p:cNvPr id="1009" name="Google Shape;1009;p127"/>
          <p:cNvSpPr txBox="1"/>
          <p:nvPr/>
        </p:nvSpPr>
        <p:spPr>
          <a:xfrm>
            <a:off x="991504" y="1206141"/>
            <a:ext cx="3537300" cy="2907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1700"/>
              <a:buFont typeface="Work Sans"/>
              <a:buNone/>
            </a:pPr>
            <a:r>
              <a:rPr b="1" i="0" lang="en" sz="1700" u="none" cap="none" strike="noStrike">
                <a:solidFill>
                  <a:srgbClr val="000000"/>
                </a:solidFill>
                <a:latin typeface="Work Sans"/>
                <a:ea typeface="Work Sans"/>
                <a:cs typeface="Work Sans"/>
                <a:sym typeface="Work Sans"/>
              </a:rPr>
              <a:t>Block Section Title text.</a:t>
            </a:r>
            <a:endParaRPr b="0" i="0" sz="500" u="none" cap="none" strike="noStrike">
              <a:solidFill>
                <a:srgbClr val="000000"/>
              </a:solidFill>
              <a:latin typeface="Arial"/>
              <a:ea typeface="Arial"/>
              <a:cs typeface="Arial"/>
              <a:sym typeface="Arial"/>
            </a:endParaRPr>
          </a:p>
        </p:txBody>
      </p:sp>
      <p:sp>
        <p:nvSpPr>
          <p:cNvPr id="1010" name="Google Shape;1010;p127"/>
          <p:cNvSpPr txBox="1"/>
          <p:nvPr/>
        </p:nvSpPr>
        <p:spPr>
          <a:xfrm>
            <a:off x="999243" y="957904"/>
            <a:ext cx="35295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3369FF"/>
              </a:buClr>
              <a:buSzPts val="1100"/>
              <a:buFont typeface="Work Sans"/>
              <a:buNone/>
            </a:pPr>
            <a:r>
              <a:rPr b="1" i="0" lang="en" sz="1100" u="none" cap="none" strike="noStrike">
                <a:solidFill>
                  <a:srgbClr val="3369FF"/>
                </a:solidFill>
                <a:latin typeface="Work Sans"/>
                <a:ea typeface="Work Sans"/>
                <a:cs typeface="Work Sans"/>
                <a:sym typeface="Work Sans"/>
              </a:rPr>
              <a:t>01</a:t>
            </a:r>
            <a:endParaRPr b="0" i="0" sz="500" u="none" cap="none" strike="noStrike">
              <a:solidFill>
                <a:srgbClr val="000000"/>
              </a:solidFill>
              <a:latin typeface="Arial"/>
              <a:ea typeface="Arial"/>
              <a:cs typeface="Arial"/>
              <a:sym typeface="Arial"/>
            </a:endParaRPr>
          </a:p>
        </p:txBody>
      </p:sp>
      <p:sp>
        <p:nvSpPr>
          <p:cNvPr id="1011" name="Google Shape;1011;p127"/>
          <p:cNvSpPr txBox="1"/>
          <p:nvPr/>
        </p:nvSpPr>
        <p:spPr>
          <a:xfrm>
            <a:off x="4921301" y="1526968"/>
            <a:ext cx="33141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Lorem ipsum dolor sit amet, consectetur adipiscing elit, sed do eiusmod tempor incididunt ut labore et dolore magna aliqua.</a:t>
            </a:r>
            <a:endParaRPr b="0" i="0" sz="500" u="none" cap="none" strike="noStrike">
              <a:solidFill>
                <a:srgbClr val="000000"/>
              </a:solidFill>
              <a:latin typeface="Arial"/>
              <a:ea typeface="Arial"/>
              <a:cs typeface="Arial"/>
              <a:sym typeface="Arial"/>
            </a:endParaRPr>
          </a:p>
        </p:txBody>
      </p:sp>
      <p:sp>
        <p:nvSpPr>
          <p:cNvPr id="1012" name="Google Shape;1012;p127"/>
          <p:cNvSpPr txBox="1"/>
          <p:nvPr/>
        </p:nvSpPr>
        <p:spPr>
          <a:xfrm>
            <a:off x="4932204" y="1206141"/>
            <a:ext cx="3537300" cy="2907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1700"/>
              <a:buFont typeface="Work Sans"/>
              <a:buNone/>
            </a:pPr>
            <a:r>
              <a:rPr b="1" i="0" lang="en" sz="1700" u="none" cap="none" strike="noStrike">
                <a:solidFill>
                  <a:srgbClr val="000000"/>
                </a:solidFill>
                <a:latin typeface="Work Sans"/>
                <a:ea typeface="Work Sans"/>
                <a:cs typeface="Work Sans"/>
                <a:sym typeface="Work Sans"/>
              </a:rPr>
              <a:t>Block Section Title text.</a:t>
            </a:r>
            <a:endParaRPr b="0" i="0" sz="500" u="none" cap="none" strike="noStrike">
              <a:solidFill>
                <a:srgbClr val="000000"/>
              </a:solidFill>
              <a:latin typeface="Arial"/>
              <a:ea typeface="Arial"/>
              <a:cs typeface="Arial"/>
              <a:sym typeface="Arial"/>
            </a:endParaRPr>
          </a:p>
        </p:txBody>
      </p:sp>
      <p:sp>
        <p:nvSpPr>
          <p:cNvPr id="1013" name="Google Shape;1013;p127"/>
          <p:cNvSpPr txBox="1"/>
          <p:nvPr/>
        </p:nvSpPr>
        <p:spPr>
          <a:xfrm>
            <a:off x="4939943" y="957904"/>
            <a:ext cx="35295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3369FF"/>
              </a:buClr>
              <a:buSzPts val="1100"/>
              <a:buFont typeface="Work Sans"/>
              <a:buNone/>
            </a:pPr>
            <a:r>
              <a:rPr b="1" i="0" lang="en" sz="1100" u="none" cap="none" strike="noStrike">
                <a:solidFill>
                  <a:srgbClr val="3369FF"/>
                </a:solidFill>
                <a:latin typeface="Work Sans"/>
                <a:ea typeface="Work Sans"/>
                <a:cs typeface="Work Sans"/>
                <a:sym typeface="Work Sans"/>
              </a:rPr>
              <a:t>02</a:t>
            </a:r>
            <a:endParaRPr b="0" i="0" sz="500" u="none" cap="none" strike="noStrike">
              <a:solidFill>
                <a:srgbClr val="000000"/>
              </a:solidFill>
              <a:latin typeface="Arial"/>
              <a:ea typeface="Arial"/>
              <a:cs typeface="Arial"/>
              <a:sym typeface="Arial"/>
            </a:endParaRPr>
          </a:p>
        </p:txBody>
      </p:sp>
      <p:sp>
        <p:nvSpPr>
          <p:cNvPr id="1014" name="Google Shape;1014;p127"/>
          <p:cNvSpPr txBox="1"/>
          <p:nvPr/>
        </p:nvSpPr>
        <p:spPr>
          <a:xfrm>
            <a:off x="984276" y="3435191"/>
            <a:ext cx="33141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Lorem ipsum dolor sit amet, consectetur adipiscing elit, sed do eiusmod tempor incididunt ut labore et dolore magna aliqua.</a:t>
            </a:r>
            <a:endParaRPr b="0" i="0" sz="500" u="none" cap="none" strike="noStrike">
              <a:solidFill>
                <a:srgbClr val="000000"/>
              </a:solidFill>
              <a:latin typeface="Arial"/>
              <a:ea typeface="Arial"/>
              <a:cs typeface="Arial"/>
              <a:sym typeface="Arial"/>
            </a:endParaRPr>
          </a:p>
        </p:txBody>
      </p:sp>
      <p:sp>
        <p:nvSpPr>
          <p:cNvPr id="1015" name="Google Shape;1015;p127"/>
          <p:cNvSpPr txBox="1"/>
          <p:nvPr/>
        </p:nvSpPr>
        <p:spPr>
          <a:xfrm>
            <a:off x="995179" y="3114363"/>
            <a:ext cx="3537300" cy="2907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1700"/>
              <a:buFont typeface="Work Sans"/>
              <a:buNone/>
            </a:pPr>
            <a:r>
              <a:rPr b="1" i="0" lang="en" sz="1700" u="none" cap="none" strike="noStrike">
                <a:solidFill>
                  <a:srgbClr val="000000"/>
                </a:solidFill>
                <a:latin typeface="Work Sans"/>
                <a:ea typeface="Work Sans"/>
                <a:cs typeface="Work Sans"/>
                <a:sym typeface="Work Sans"/>
              </a:rPr>
              <a:t>Block Section Title text.</a:t>
            </a:r>
            <a:endParaRPr b="0" i="0" sz="500" u="none" cap="none" strike="noStrike">
              <a:solidFill>
                <a:srgbClr val="000000"/>
              </a:solidFill>
              <a:latin typeface="Arial"/>
              <a:ea typeface="Arial"/>
              <a:cs typeface="Arial"/>
              <a:sym typeface="Arial"/>
            </a:endParaRPr>
          </a:p>
        </p:txBody>
      </p:sp>
      <p:sp>
        <p:nvSpPr>
          <p:cNvPr id="1016" name="Google Shape;1016;p127"/>
          <p:cNvSpPr txBox="1"/>
          <p:nvPr/>
        </p:nvSpPr>
        <p:spPr>
          <a:xfrm>
            <a:off x="1002919" y="2866126"/>
            <a:ext cx="35295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3369FF"/>
              </a:buClr>
              <a:buSzPts val="1100"/>
              <a:buFont typeface="Work Sans"/>
              <a:buNone/>
            </a:pPr>
            <a:r>
              <a:rPr b="1" i="0" lang="en" sz="1100" u="none" cap="none" strike="noStrike">
                <a:solidFill>
                  <a:srgbClr val="3369FF"/>
                </a:solidFill>
                <a:latin typeface="Work Sans"/>
                <a:ea typeface="Work Sans"/>
                <a:cs typeface="Work Sans"/>
                <a:sym typeface="Work Sans"/>
              </a:rPr>
              <a:t>03</a:t>
            </a:r>
            <a:endParaRPr b="0" i="0" sz="500" u="none" cap="none" strike="noStrike">
              <a:solidFill>
                <a:srgbClr val="000000"/>
              </a:solidFill>
              <a:latin typeface="Arial"/>
              <a:ea typeface="Arial"/>
              <a:cs typeface="Arial"/>
              <a:sym typeface="Arial"/>
            </a:endParaRPr>
          </a:p>
        </p:txBody>
      </p:sp>
      <p:sp>
        <p:nvSpPr>
          <p:cNvPr id="1017" name="Google Shape;1017;p127"/>
          <p:cNvSpPr txBox="1"/>
          <p:nvPr/>
        </p:nvSpPr>
        <p:spPr>
          <a:xfrm>
            <a:off x="4924976" y="3435191"/>
            <a:ext cx="33141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Lorem ipsum dolor sit amet, consectetur adipiscing elit, sed do eiusmod tempor incididunt ut labore et dolore magna aliqua.</a:t>
            </a:r>
            <a:endParaRPr b="0" i="0" sz="500" u="none" cap="none" strike="noStrike">
              <a:solidFill>
                <a:srgbClr val="000000"/>
              </a:solidFill>
              <a:latin typeface="Arial"/>
              <a:ea typeface="Arial"/>
              <a:cs typeface="Arial"/>
              <a:sym typeface="Arial"/>
            </a:endParaRPr>
          </a:p>
        </p:txBody>
      </p:sp>
      <p:sp>
        <p:nvSpPr>
          <p:cNvPr id="1018" name="Google Shape;1018;p127"/>
          <p:cNvSpPr txBox="1"/>
          <p:nvPr/>
        </p:nvSpPr>
        <p:spPr>
          <a:xfrm>
            <a:off x="4935879" y="3114363"/>
            <a:ext cx="3537300" cy="2907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1700"/>
              <a:buFont typeface="Work Sans"/>
              <a:buNone/>
            </a:pPr>
            <a:r>
              <a:rPr b="1" i="0" lang="en" sz="1700" u="none" cap="none" strike="noStrike">
                <a:solidFill>
                  <a:srgbClr val="000000"/>
                </a:solidFill>
                <a:latin typeface="Work Sans"/>
                <a:ea typeface="Work Sans"/>
                <a:cs typeface="Work Sans"/>
                <a:sym typeface="Work Sans"/>
              </a:rPr>
              <a:t>Block Section Title text.</a:t>
            </a:r>
            <a:endParaRPr b="0" i="0" sz="500" u="none" cap="none" strike="noStrike">
              <a:solidFill>
                <a:srgbClr val="000000"/>
              </a:solidFill>
              <a:latin typeface="Arial"/>
              <a:ea typeface="Arial"/>
              <a:cs typeface="Arial"/>
              <a:sym typeface="Arial"/>
            </a:endParaRPr>
          </a:p>
        </p:txBody>
      </p:sp>
      <p:sp>
        <p:nvSpPr>
          <p:cNvPr id="1019" name="Google Shape;1019;p127"/>
          <p:cNvSpPr txBox="1"/>
          <p:nvPr/>
        </p:nvSpPr>
        <p:spPr>
          <a:xfrm>
            <a:off x="4943618" y="2866126"/>
            <a:ext cx="35295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3369FF"/>
              </a:buClr>
              <a:buSzPts val="1100"/>
              <a:buFont typeface="Work Sans"/>
              <a:buNone/>
            </a:pPr>
            <a:r>
              <a:rPr b="1" i="0" lang="en" sz="1100" u="none" cap="none" strike="noStrike">
                <a:solidFill>
                  <a:srgbClr val="3369FF"/>
                </a:solidFill>
                <a:latin typeface="Work Sans"/>
                <a:ea typeface="Work Sans"/>
                <a:cs typeface="Work Sans"/>
                <a:sym typeface="Work Sans"/>
              </a:rPr>
              <a:t>04</a:t>
            </a:r>
            <a:endParaRPr b="0" i="0" sz="500" u="none" cap="none" strike="noStrike">
              <a:solidFill>
                <a:srgbClr val="000000"/>
              </a:solidFill>
              <a:latin typeface="Arial"/>
              <a:ea typeface="Arial"/>
              <a:cs typeface="Arial"/>
              <a:sym typeface="Arial"/>
            </a:endParaRPr>
          </a:p>
        </p:txBody>
      </p:sp>
      <p:sp>
        <p:nvSpPr>
          <p:cNvPr id="1020" name="Google Shape;1020;p127"/>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slide 1">
  <p:cSld name="Stats slide 1">
    <p:spTree>
      <p:nvGrpSpPr>
        <p:cNvPr id="1021" name="Shape 1021"/>
        <p:cNvGrpSpPr/>
        <p:nvPr/>
      </p:nvGrpSpPr>
      <p:grpSpPr>
        <a:xfrm>
          <a:off x="0" y="0"/>
          <a:ext cx="0" cy="0"/>
          <a:chOff x="0" y="0"/>
          <a:chExt cx="0" cy="0"/>
        </a:xfrm>
      </p:grpSpPr>
      <p:sp>
        <p:nvSpPr>
          <p:cNvPr id="1022" name="Google Shape;1022;p128"/>
          <p:cNvSpPr/>
          <p:nvPr/>
        </p:nvSpPr>
        <p:spPr>
          <a:xfrm rot="-5400000">
            <a:off x="5840789" y="2289487"/>
            <a:ext cx="629586" cy="430056"/>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023" name="Google Shape;1023;p128"/>
          <p:cNvSpPr txBox="1"/>
          <p:nvPr/>
        </p:nvSpPr>
        <p:spPr>
          <a:xfrm>
            <a:off x="1048172" y="1959300"/>
            <a:ext cx="19779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212B36"/>
              </a:buClr>
              <a:buSzPts val="1100"/>
              <a:buFont typeface="Work Sans"/>
              <a:buNone/>
            </a:pPr>
            <a:r>
              <a:rPr b="1" i="0" lang="en" sz="1100" u="none" cap="none" strike="noStrike">
                <a:solidFill>
                  <a:srgbClr val="212B36"/>
                </a:solidFill>
                <a:latin typeface="Work Sans"/>
                <a:ea typeface="Work Sans"/>
                <a:cs typeface="Work Sans"/>
                <a:sym typeface="Work Sans"/>
              </a:rPr>
              <a:t>Header</a:t>
            </a:r>
            <a:endParaRPr b="0" i="0" sz="500" u="none" cap="none" strike="noStrike">
              <a:solidFill>
                <a:srgbClr val="000000"/>
              </a:solidFill>
              <a:latin typeface="Arial"/>
              <a:ea typeface="Arial"/>
              <a:cs typeface="Arial"/>
              <a:sym typeface="Arial"/>
            </a:endParaRPr>
          </a:p>
        </p:txBody>
      </p:sp>
      <p:sp>
        <p:nvSpPr>
          <p:cNvPr id="1024" name="Google Shape;1024;p128"/>
          <p:cNvSpPr txBox="1"/>
          <p:nvPr/>
        </p:nvSpPr>
        <p:spPr>
          <a:xfrm>
            <a:off x="1048172" y="2204882"/>
            <a:ext cx="29766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Lorem ipsum dolor sit amet, consectetur adipiscing elit, sed do eiusmod tempor incididunt ut labore et dolore</a:t>
            </a:r>
            <a:endParaRPr b="0" i="0" sz="500" u="none" cap="none" strike="noStrike">
              <a:solidFill>
                <a:srgbClr val="000000"/>
              </a:solidFill>
              <a:latin typeface="Arial"/>
              <a:ea typeface="Arial"/>
              <a:cs typeface="Arial"/>
              <a:sym typeface="Arial"/>
            </a:endParaRPr>
          </a:p>
        </p:txBody>
      </p:sp>
      <p:sp>
        <p:nvSpPr>
          <p:cNvPr id="1025" name="Google Shape;1025;p128"/>
          <p:cNvSpPr txBox="1"/>
          <p:nvPr/>
        </p:nvSpPr>
        <p:spPr>
          <a:xfrm>
            <a:off x="6607199" y="1987793"/>
            <a:ext cx="1873800" cy="1075500"/>
          </a:xfrm>
          <a:prstGeom prst="rect">
            <a:avLst/>
          </a:prstGeom>
          <a:noFill/>
          <a:ln>
            <a:noFill/>
          </a:ln>
        </p:spPr>
        <p:txBody>
          <a:bodyPr anchorCtr="0" anchor="t" bIns="14300" lIns="14300" spcFirstLastPara="1" rIns="14300" wrap="square" tIns="14300">
            <a:spAutoFit/>
          </a:bodyPr>
          <a:lstStyle/>
          <a:p>
            <a:pPr indent="0" lvl="0" marL="0" marR="0" rtl="0" algn="r">
              <a:lnSpc>
                <a:spcPct val="120000"/>
              </a:lnSpc>
              <a:spcBef>
                <a:spcPts val="0"/>
              </a:spcBef>
              <a:spcAft>
                <a:spcPts val="0"/>
              </a:spcAft>
              <a:buClr>
                <a:srgbClr val="000000"/>
              </a:buClr>
              <a:buSzPts val="6800"/>
              <a:buFont typeface="Work Sans"/>
              <a:buNone/>
            </a:pPr>
            <a:r>
              <a:rPr b="1" i="0" lang="en" sz="6800" u="none" cap="none" strike="noStrike">
                <a:solidFill>
                  <a:srgbClr val="000000"/>
                </a:solidFill>
                <a:latin typeface="Work Sans"/>
                <a:ea typeface="Work Sans"/>
                <a:cs typeface="Work Sans"/>
                <a:sym typeface="Work Sans"/>
              </a:rPr>
              <a:t>57%</a:t>
            </a:r>
            <a:endParaRPr b="0" i="0" sz="500" u="none" cap="none" strike="noStrike">
              <a:solidFill>
                <a:srgbClr val="000000"/>
              </a:solidFill>
              <a:latin typeface="Arial"/>
              <a:ea typeface="Arial"/>
              <a:cs typeface="Arial"/>
              <a:sym typeface="Arial"/>
            </a:endParaRPr>
          </a:p>
        </p:txBody>
      </p:sp>
      <p:cxnSp>
        <p:nvCxnSpPr>
          <p:cNvPr id="1026" name="Google Shape;1026;p128"/>
          <p:cNvCxnSpPr/>
          <p:nvPr/>
        </p:nvCxnSpPr>
        <p:spPr>
          <a:xfrm>
            <a:off x="957685" y="3255520"/>
            <a:ext cx="7717500" cy="0"/>
          </a:xfrm>
          <a:prstGeom prst="straightConnector1">
            <a:avLst/>
          </a:prstGeom>
          <a:blipFill rotWithShape="1">
            <a:blip r:embed="rId2">
              <a:alphaModFix/>
            </a:blip>
            <a:stretch>
              <a:fillRect b="0" l="0" r="0" t="0"/>
            </a:stretch>
          </a:blipFill>
          <a:ln cap="flat" cmpd="sng" w="25400">
            <a:solidFill>
              <a:srgbClr val="A4AFB8"/>
            </a:solidFill>
            <a:prstDash val="solid"/>
            <a:miter lim="400000"/>
            <a:headEnd len="sm" w="sm" type="none"/>
            <a:tailEnd len="sm" w="sm" type="none"/>
          </a:ln>
        </p:spPr>
      </p:cxnSp>
      <p:sp>
        <p:nvSpPr>
          <p:cNvPr id="1027" name="Google Shape;1027;p128"/>
          <p:cNvSpPr/>
          <p:nvPr/>
        </p:nvSpPr>
        <p:spPr>
          <a:xfrm rot="5400000">
            <a:off x="5840770" y="3765465"/>
            <a:ext cx="629586" cy="430056"/>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028" name="Google Shape;1028;p128"/>
          <p:cNvSpPr txBox="1"/>
          <p:nvPr/>
        </p:nvSpPr>
        <p:spPr>
          <a:xfrm>
            <a:off x="6599805" y="3463752"/>
            <a:ext cx="1873800" cy="1075500"/>
          </a:xfrm>
          <a:prstGeom prst="rect">
            <a:avLst/>
          </a:prstGeom>
          <a:noFill/>
          <a:ln>
            <a:noFill/>
          </a:ln>
        </p:spPr>
        <p:txBody>
          <a:bodyPr anchorCtr="0" anchor="t" bIns="14300" lIns="14300" spcFirstLastPara="1" rIns="14300" wrap="square" tIns="14300">
            <a:spAutoFit/>
          </a:bodyPr>
          <a:lstStyle/>
          <a:p>
            <a:pPr indent="0" lvl="0" marL="0" marR="0" rtl="0" algn="r">
              <a:lnSpc>
                <a:spcPct val="120000"/>
              </a:lnSpc>
              <a:spcBef>
                <a:spcPts val="0"/>
              </a:spcBef>
              <a:spcAft>
                <a:spcPts val="0"/>
              </a:spcAft>
              <a:buClr>
                <a:srgbClr val="000000"/>
              </a:buClr>
              <a:buSzPts val="6800"/>
              <a:buFont typeface="Work Sans"/>
              <a:buNone/>
            </a:pPr>
            <a:r>
              <a:rPr b="1" i="0" lang="en" sz="6800" u="none" cap="none" strike="noStrike">
                <a:solidFill>
                  <a:srgbClr val="000000"/>
                </a:solidFill>
                <a:latin typeface="Work Sans"/>
                <a:ea typeface="Work Sans"/>
                <a:cs typeface="Work Sans"/>
                <a:sym typeface="Work Sans"/>
              </a:rPr>
              <a:t>18%</a:t>
            </a:r>
            <a:endParaRPr b="0" i="0" sz="500" u="none" cap="none" strike="noStrike">
              <a:solidFill>
                <a:srgbClr val="000000"/>
              </a:solidFill>
              <a:latin typeface="Arial"/>
              <a:ea typeface="Arial"/>
              <a:cs typeface="Arial"/>
              <a:sym typeface="Arial"/>
            </a:endParaRPr>
          </a:p>
        </p:txBody>
      </p:sp>
      <p:sp>
        <p:nvSpPr>
          <p:cNvPr id="1029" name="Google Shape;1029;p128"/>
          <p:cNvSpPr txBox="1"/>
          <p:nvPr/>
        </p:nvSpPr>
        <p:spPr>
          <a:xfrm>
            <a:off x="1048172" y="3435258"/>
            <a:ext cx="1977900" cy="1983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212B36"/>
              </a:buClr>
              <a:buSzPts val="1100"/>
              <a:buFont typeface="Work Sans"/>
              <a:buNone/>
            </a:pPr>
            <a:r>
              <a:rPr b="1" i="0" lang="en" sz="1100" u="none" cap="none" strike="noStrike">
                <a:solidFill>
                  <a:srgbClr val="212B36"/>
                </a:solidFill>
                <a:latin typeface="Work Sans"/>
                <a:ea typeface="Work Sans"/>
                <a:cs typeface="Work Sans"/>
                <a:sym typeface="Work Sans"/>
              </a:rPr>
              <a:t>Header</a:t>
            </a:r>
            <a:endParaRPr b="0" i="0" sz="500" u="none" cap="none" strike="noStrike">
              <a:solidFill>
                <a:srgbClr val="000000"/>
              </a:solidFill>
              <a:latin typeface="Arial"/>
              <a:ea typeface="Arial"/>
              <a:cs typeface="Arial"/>
              <a:sym typeface="Arial"/>
            </a:endParaRPr>
          </a:p>
        </p:txBody>
      </p:sp>
      <p:sp>
        <p:nvSpPr>
          <p:cNvPr id="1030" name="Google Shape;1030;p128"/>
          <p:cNvSpPr txBox="1"/>
          <p:nvPr/>
        </p:nvSpPr>
        <p:spPr>
          <a:xfrm>
            <a:off x="1048172" y="3680840"/>
            <a:ext cx="2976600" cy="813600"/>
          </a:xfrm>
          <a:prstGeom prst="rect">
            <a:avLst/>
          </a:prstGeom>
          <a:noFill/>
          <a:ln>
            <a:noFill/>
          </a:ln>
        </p:spPr>
        <p:txBody>
          <a:bodyPr anchorCtr="0" anchor="t" bIns="17150" lIns="17150" spcFirstLastPara="1" rIns="17150" wrap="square" tIns="17150">
            <a:sp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Lorem ipsum dolor sit amet, consectetur adipiscing elit, sed do eiusmod tempor incididunt ut labore et dolore</a:t>
            </a:r>
            <a:endParaRPr b="0" i="0" sz="500" u="none" cap="none" strike="noStrike">
              <a:solidFill>
                <a:srgbClr val="000000"/>
              </a:solidFill>
              <a:latin typeface="Arial"/>
              <a:ea typeface="Arial"/>
              <a:cs typeface="Arial"/>
              <a:sym typeface="Arial"/>
            </a:endParaRPr>
          </a:p>
        </p:txBody>
      </p:sp>
      <p:sp>
        <p:nvSpPr>
          <p:cNvPr id="1031" name="Google Shape;1031;p128"/>
          <p:cNvSpPr txBox="1"/>
          <p:nvPr/>
        </p:nvSpPr>
        <p:spPr>
          <a:xfrm>
            <a:off x="1042733" y="1058621"/>
            <a:ext cx="3021600" cy="423600"/>
          </a:xfrm>
          <a:prstGeom prst="rect">
            <a:avLst/>
          </a:prstGeom>
          <a:noFill/>
          <a:ln>
            <a:noFill/>
          </a:ln>
        </p:spPr>
        <p:txBody>
          <a:bodyPr anchorCtr="0" anchor="t" bIns="14300" lIns="14300" spcFirstLastPara="1" rIns="14300" wrap="square" tIns="14300">
            <a:noAutofit/>
          </a:bodyPr>
          <a:lstStyle/>
          <a:p>
            <a:pPr indent="0" lvl="0" marL="0" marR="0" rtl="0" algn="l">
              <a:lnSpc>
                <a:spcPct val="120000"/>
              </a:lnSpc>
              <a:spcBef>
                <a:spcPts val="0"/>
              </a:spcBef>
              <a:spcAft>
                <a:spcPts val="0"/>
              </a:spcAft>
              <a:buClr>
                <a:srgbClr val="000000"/>
              </a:buClr>
              <a:buSzPts val="2700"/>
              <a:buFont typeface="Work Sans"/>
              <a:buNone/>
            </a:pPr>
            <a:r>
              <a:rPr b="1" i="0" lang="en" sz="2700" u="none" cap="none" strike="noStrike">
                <a:solidFill>
                  <a:srgbClr val="000000"/>
                </a:solidFill>
                <a:latin typeface="Work Sans"/>
                <a:ea typeface="Work Sans"/>
                <a:cs typeface="Work Sans"/>
                <a:sym typeface="Work Sans"/>
              </a:rPr>
              <a:t>Your Header Here</a:t>
            </a:r>
            <a:endParaRPr b="0" i="0" sz="500" u="none" cap="none" strike="noStrike">
              <a:solidFill>
                <a:srgbClr val="000000"/>
              </a:solidFill>
              <a:latin typeface="Arial"/>
              <a:ea typeface="Arial"/>
              <a:cs typeface="Arial"/>
              <a:sym typeface="Arial"/>
            </a:endParaRPr>
          </a:p>
        </p:txBody>
      </p:sp>
      <p:sp>
        <p:nvSpPr>
          <p:cNvPr id="1032" name="Google Shape;1032;p128"/>
          <p:cNvSpPr txBox="1"/>
          <p:nvPr/>
        </p:nvSpPr>
        <p:spPr>
          <a:xfrm>
            <a:off x="1043385" y="862403"/>
            <a:ext cx="3020100" cy="133200"/>
          </a:xfrm>
          <a:prstGeom prst="rect">
            <a:avLst/>
          </a:prstGeom>
          <a:no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3369FF"/>
              </a:buClr>
              <a:buSzPts val="800"/>
              <a:buFont typeface="Montserrat SemiBold"/>
              <a:buNone/>
            </a:pPr>
            <a:r>
              <a:rPr b="0" i="0" lang="en" sz="800" u="none" cap="none" strike="noStrike">
                <a:solidFill>
                  <a:srgbClr val="3369FF"/>
                </a:solidFill>
                <a:latin typeface="Montserrat SemiBold"/>
                <a:ea typeface="Montserrat SemiBold"/>
                <a:cs typeface="Montserrat SemiBold"/>
                <a:sym typeface="Montserrat SemiBold"/>
              </a:rPr>
              <a:t>SECTION TITLE</a:t>
            </a:r>
            <a:endParaRPr b="0" i="0" sz="500" u="none" cap="none" strike="noStrike">
              <a:solidFill>
                <a:srgbClr val="000000"/>
              </a:solidFill>
              <a:latin typeface="Arial"/>
              <a:ea typeface="Arial"/>
              <a:cs typeface="Arial"/>
              <a:sym typeface="Arial"/>
            </a:endParaRPr>
          </a:p>
        </p:txBody>
      </p:sp>
      <p:sp>
        <p:nvSpPr>
          <p:cNvPr id="1033" name="Google Shape;1033;p12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book Mockup Slide">
  <p:cSld name="Macbook Mockup Slide">
    <p:spTree>
      <p:nvGrpSpPr>
        <p:cNvPr id="1034" name="Shape 1034"/>
        <p:cNvGrpSpPr/>
        <p:nvPr/>
      </p:nvGrpSpPr>
      <p:grpSpPr>
        <a:xfrm>
          <a:off x="0" y="0"/>
          <a:ext cx="0" cy="0"/>
          <a:chOff x="0" y="0"/>
          <a:chExt cx="0" cy="0"/>
        </a:xfrm>
      </p:grpSpPr>
      <p:sp>
        <p:nvSpPr>
          <p:cNvPr id="1035" name="Google Shape;1035;p129"/>
          <p:cNvSpPr txBox="1"/>
          <p:nvPr/>
        </p:nvSpPr>
        <p:spPr>
          <a:xfrm>
            <a:off x="5050200" y="1058621"/>
            <a:ext cx="3021600" cy="957300"/>
          </a:xfrm>
          <a:prstGeom prst="rect">
            <a:avLst/>
          </a:prstGeom>
          <a:noFill/>
          <a:ln>
            <a:noFill/>
          </a:ln>
        </p:spPr>
        <p:txBody>
          <a:bodyPr anchorCtr="0" anchor="t" bIns="14300" lIns="14300" spcFirstLastPara="1" rIns="14300" wrap="square" tIns="14300">
            <a:noAutofit/>
          </a:bodyPr>
          <a:lstStyle/>
          <a:p>
            <a:pPr indent="0" lvl="0" marL="0" marR="0" rtl="0" algn="l">
              <a:lnSpc>
                <a:spcPct val="120000"/>
              </a:lnSpc>
              <a:spcBef>
                <a:spcPts val="0"/>
              </a:spcBef>
              <a:spcAft>
                <a:spcPts val="0"/>
              </a:spcAft>
              <a:buClr>
                <a:srgbClr val="000000"/>
              </a:buClr>
              <a:buSzPts val="2700"/>
              <a:buFont typeface="Work Sans"/>
              <a:buNone/>
            </a:pPr>
            <a:r>
              <a:rPr b="1" i="0" lang="en" sz="2700" u="none" cap="none" strike="noStrike">
                <a:solidFill>
                  <a:srgbClr val="000000"/>
                </a:solidFill>
                <a:latin typeface="Work Sans"/>
                <a:ea typeface="Work Sans"/>
                <a:cs typeface="Work Sans"/>
                <a:sym typeface="Work Sans"/>
              </a:rPr>
              <a:t>Place Your Header Here</a:t>
            </a:r>
            <a:endParaRPr b="0" i="0" sz="500" u="none" cap="none" strike="noStrike">
              <a:solidFill>
                <a:srgbClr val="000000"/>
              </a:solidFill>
              <a:latin typeface="Arial"/>
              <a:ea typeface="Arial"/>
              <a:cs typeface="Arial"/>
              <a:sym typeface="Arial"/>
            </a:endParaRPr>
          </a:p>
        </p:txBody>
      </p:sp>
      <p:sp>
        <p:nvSpPr>
          <p:cNvPr id="1036" name="Google Shape;1036;p129"/>
          <p:cNvSpPr txBox="1"/>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p>
            <a:pPr indent="0" lvl="0" marL="0" marR="0" rtl="0" algn="l">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Ut enim ad minim veniam, quis nostrud exercitation ullamco.</a:t>
            </a:r>
            <a:endParaRPr b="0" i="0" sz="500" u="none" cap="none" strike="noStrike">
              <a:solidFill>
                <a:srgbClr val="000000"/>
              </a:solidFill>
              <a:latin typeface="Arial"/>
              <a:ea typeface="Arial"/>
              <a:cs typeface="Arial"/>
              <a:sym typeface="Arial"/>
            </a:endParaRPr>
          </a:p>
        </p:txBody>
      </p:sp>
      <p:sp>
        <p:nvSpPr>
          <p:cNvPr id="1037" name="Google Shape;1037;p129"/>
          <p:cNvSpPr txBox="1"/>
          <p:nvPr/>
        </p:nvSpPr>
        <p:spPr>
          <a:xfrm>
            <a:off x="5050852" y="862403"/>
            <a:ext cx="2470200" cy="133200"/>
          </a:xfrm>
          <a:prstGeom prst="rect">
            <a:avLst/>
          </a:prstGeom>
          <a:no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3369FF"/>
              </a:buClr>
              <a:buSzPts val="800"/>
              <a:buFont typeface="Montserrat SemiBold"/>
              <a:buNone/>
            </a:pPr>
            <a:r>
              <a:rPr b="0" i="0" lang="en" sz="800" u="none" cap="none" strike="noStrike">
                <a:solidFill>
                  <a:srgbClr val="3369FF"/>
                </a:solidFill>
                <a:latin typeface="Montserrat SemiBold"/>
                <a:ea typeface="Montserrat SemiBold"/>
                <a:cs typeface="Montserrat SemiBold"/>
                <a:sym typeface="Montserrat SemiBold"/>
              </a:rPr>
              <a:t>SECTION TITLE</a:t>
            </a:r>
            <a:endParaRPr b="0" i="0" sz="500" u="none" cap="none" strike="noStrike">
              <a:solidFill>
                <a:srgbClr val="000000"/>
              </a:solidFill>
              <a:latin typeface="Arial"/>
              <a:ea typeface="Arial"/>
              <a:cs typeface="Arial"/>
              <a:sym typeface="Arial"/>
            </a:endParaRPr>
          </a:p>
        </p:txBody>
      </p:sp>
      <p:grpSp>
        <p:nvGrpSpPr>
          <p:cNvPr id="1038" name="Google Shape;1038;p129"/>
          <p:cNvGrpSpPr/>
          <p:nvPr/>
        </p:nvGrpSpPr>
        <p:grpSpPr>
          <a:xfrm>
            <a:off x="-1185268" y="1072987"/>
            <a:ext cx="5834425" cy="3484594"/>
            <a:chOff x="0" y="0"/>
            <a:chExt cx="15558468" cy="9292251"/>
          </a:xfrm>
        </p:grpSpPr>
        <p:pic>
          <p:nvPicPr>
            <p:cNvPr descr="Picture Placeholder 9" id="1039" name="Google Shape;1039;p129"/>
            <p:cNvPicPr preferRelativeResize="0"/>
            <p:nvPr/>
          </p:nvPicPr>
          <p:blipFill rotWithShape="1">
            <a:blip r:embed="rId2">
              <a:alphaModFix/>
            </a:blip>
            <a:srcRect b="0" l="0" r="0" t="0"/>
            <a:stretch/>
          </p:blipFill>
          <p:spPr>
            <a:xfrm>
              <a:off x="2344066" y="811152"/>
              <a:ext cx="11155525" cy="7096110"/>
            </a:xfrm>
            <a:prstGeom prst="rect">
              <a:avLst/>
            </a:prstGeom>
            <a:noFill/>
            <a:ln>
              <a:noFill/>
            </a:ln>
          </p:spPr>
        </p:pic>
        <p:pic>
          <p:nvPicPr>
            <p:cNvPr descr="Computer_4.png" id="1040" name="Google Shape;1040;p129"/>
            <p:cNvPicPr preferRelativeResize="0"/>
            <p:nvPr/>
          </p:nvPicPr>
          <p:blipFill rotWithShape="1">
            <a:blip r:embed="rId3">
              <a:alphaModFix/>
            </a:blip>
            <a:srcRect b="0" l="0" r="0" t="0"/>
            <a:stretch/>
          </p:blipFill>
          <p:spPr>
            <a:xfrm>
              <a:off x="0" y="0"/>
              <a:ext cx="15558468" cy="9292251"/>
            </a:xfrm>
            <a:prstGeom prst="rect">
              <a:avLst/>
            </a:prstGeom>
            <a:noFill/>
            <a:ln>
              <a:noFill/>
            </a:ln>
          </p:spPr>
        </p:pic>
      </p:grpSp>
      <p:sp>
        <p:nvSpPr>
          <p:cNvPr id="1041" name="Google Shape;1041;p129"/>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Mockup Slide">
  <p:cSld name="iPhone Mockup Slide">
    <p:spTree>
      <p:nvGrpSpPr>
        <p:cNvPr id="1042" name="Shape 1042"/>
        <p:cNvGrpSpPr/>
        <p:nvPr/>
      </p:nvGrpSpPr>
      <p:grpSpPr>
        <a:xfrm>
          <a:off x="0" y="0"/>
          <a:ext cx="0" cy="0"/>
          <a:chOff x="0" y="0"/>
          <a:chExt cx="0" cy="0"/>
        </a:xfrm>
      </p:grpSpPr>
      <p:sp>
        <p:nvSpPr>
          <p:cNvPr id="1043" name="Google Shape;1043;p130"/>
          <p:cNvSpPr/>
          <p:nvPr>
            <p:ph idx="2" type="pic"/>
          </p:nvPr>
        </p:nvSpPr>
        <p:spPr>
          <a:xfrm>
            <a:off x="3729219" y="1115169"/>
            <a:ext cx="1718100" cy="3105300"/>
          </a:xfrm>
          <a:prstGeom prst="rect">
            <a:avLst/>
          </a:prstGeom>
          <a:noFill/>
          <a:ln>
            <a:noFill/>
          </a:ln>
        </p:spPr>
      </p:sp>
      <p:pic>
        <p:nvPicPr>
          <p:cNvPr descr="Phone_gold.png" id="1044" name="Google Shape;1044;p130"/>
          <p:cNvPicPr preferRelativeResize="0"/>
          <p:nvPr/>
        </p:nvPicPr>
        <p:blipFill rotWithShape="1">
          <a:blip r:embed="rId2">
            <a:alphaModFix/>
          </a:blip>
          <a:srcRect b="0" l="0" r="0" t="0"/>
          <a:stretch/>
        </p:blipFill>
        <p:spPr>
          <a:xfrm>
            <a:off x="3490211" y="594353"/>
            <a:ext cx="2192155" cy="4133419"/>
          </a:xfrm>
          <a:prstGeom prst="rect">
            <a:avLst/>
          </a:prstGeom>
          <a:noFill/>
          <a:ln>
            <a:noFill/>
          </a:ln>
        </p:spPr>
      </p:pic>
      <p:sp>
        <p:nvSpPr>
          <p:cNvPr id="1045" name="Google Shape;1045;p130"/>
          <p:cNvSpPr txBox="1"/>
          <p:nvPr>
            <p:ph idx="1" type="body"/>
          </p:nvPr>
        </p:nvSpPr>
        <p:spPr>
          <a:xfrm>
            <a:off x="5961836" y="2060034"/>
            <a:ext cx="2315100" cy="21138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46" name="Google Shape;1046;p130"/>
          <p:cNvSpPr txBox="1"/>
          <p:nvPr>
            <p:ph idx="3" type="body"/>
          </p:nvPr>
        </p:nvSpPr>
        <p:spPr>
          <a:xfrm>
            <a:off x="5968660" y="969868"/>
            <a:ext cx="2244300" cy="8706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47" name="Google Shape;1047;p130"/>
          <p:cNvSpPr txBox="1"/>
          <p:nvPr>
            <p:ph idx="4" type="body"/>
          </p:nvPr>
        </p:nvSpPr>
        <p:spPr>
          <a:xfrm>
            <a:off x="492002" y="1784034"/>
            <a:ext cx="2718900" cy="1771800"/>
          </a:xfrm>
          <a:prstGeom prst="rect">
            <a:avLst/>
          </a:prstGeom>
          <a:noFill/>
          <a:ln>
            <a:noFill/>
          </a:ln>
        </p:spPr>
        <p:txBody>
          <a:bodyPr anchorCtr="0" anchor="t" bIns="14300" lIns="14300" spcFirstLastPara="1" rIns="14300" wrap="square" tIns="14300">
            <a:noAutofit/>
          </a:bodyPr>
          <a:lstStyle>
            <a:lvl1pPr indent="-228600" lvl="0" marL="457200" rtl="0" algn="r">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48" name="Google Shape;1048;p130"/>
          <p:cNvSpPr txBox="1"/>
          <p:nvPr>
            <p:ph idx="5" type="body"/>
          </p:nvPr>
        </p:nvSpPr>
        <p:spPr>
          <a:xfrm>
            <a:off x="4920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49" name="Google Shape;1049;p130"/>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7 right, copy left">
  <p:cSld name="iPhone 7 right, copy left">
    <p:spTree>
      <p:nvGrpSpPr>
        <p:cNvPr id="1050" name="Shape 1050"/>
        <p:cNvGrpSpPr/>
        <p:nvPr/>
      </p:nvGrpSpPr>
      <p:grpSpPr>
        <a:xfrm>
          <a:off x="0" y="0"/>
          <a:ext cx="0" cy="0"/>
          <a:chOff x="0" y="0"/>
          <a:chExt cx="0" cy="0"/>
        </a:xfrm>
      </p:grpSpPr>
      <p:sp>
        <p:nvSpPr>
          <p:cNvPr id="1051" name="Google Shape;1051;p131"/>
          <p:cNvSpPr/>
          <p:nvPr>
            <p:ph idx="2" type="pic"/>
          </p:nvPr>
        </p:nvSpPr>
        <p:spPr>
          <a:xfrm>
            <a:off x="5522541" y="797130"/>
            <a:ext cx="2072100" cy="3745500"/>
          </a:xfrm>
          <a:prstGeom prst="rect">
            <a:avLst/>
          </a:prstGeom>
          <a:noFill/>
          <a:ln>
            <a:noFill/>
          </a:ln>
        </p:spPr>
      </p:sp>
      <p:pic>
        <p:nvPicPr>
          <p:cNvPr descr="Phone_gold.png" id="1052" name="Google Shape;1052;p131"/>
          <p:cNvPicPr preferRelativeResize="0"/>
          <p:nvPr/>
        </p:nvPicPr>
        <p:blipFill rotWithShape="1">
          <a:blip r:embed="rId2">
            <a:alphaModFix/>
          </a:blip>
          <a:srcRect b="0" l="0" r="0" t="0"/>
          <a:stretch/>
        </p:blipFill>
        <p:spPr>
          <a:xfrm>
            <a:off x="5283533" y="93695"/>
            <a:ext cx="2628469" cy="4956108"/>
          </a:xfrm>
          <a:prstGeom prst="rect">
            <a:avLst/>
          </a:prstGeom>
          <a:noFill/>
          <a:ln>
            <a:noFill/>
          </a:ln>
        </p:spPr>
      </p:pic>
      <p:sp>
        <p:nvSpPr>
          <p:cNvPr id="1053" name="Google Shape;1053;p131"/>
          <p:cNvSpPr txBox="1"/>
          <p:nvPr>
            <p:ph idx="1" type="body"/>
          </p:nvPr>
        </p:nvSpPr>
        <p:spPr>
          <a:xfrm>
            <a:off x="505863" y="1784034"/>
            <a:ext cx="4086000" cy="1771800"/>
          </a:xfrm>
          <a:prstGeom prst="rect">
            <a:avLst/>
          </a:prstGeom>
          <a:noFill/>
          <a:ln>
            <a:noFill/>
          </a:ln>
        </p:spPr>
        <p:txBody>
          <a:bodyPr anchorCtr="0" anchor="t" bIns="14300" lIns="14300" spcFirstLastPara="1" rIns="14300" wrap="square" tIns="14300">
            <a:noAutofit/>
          </a:bodyPr>
          <a:lstStyle>
            <a:lvl1pPr indent="-228600" lvl="0" marL="457200" rtl="0" algn="r">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54" name="Google Shape;1054;p131"/>
          <p:cNvSpPr txBox="1"/>
          <p:nvPr>
            <p:ph idx="3" type="body"/>
          </p:nvPr>
        </p:nvSpPr>
        <p:spPr>
          <a:xfrm>
            <a:off x="1873127"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55" name="Google Shape;1055;p131"/>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7 left, copy right">
  <p:cSld name="iPhone 7 left, copy right">
    <p:spTree>
      <p:nvGrpSpPr>
        <p:cNvPr id="1056" name="Shape 1056"/>
        <p:cNvGrpSpPr/>
        <p:nvPr/>
      </p:nvGrpSpPr>
      <p:grpSpPr>
        <a:xfrm>
          <a:off x="0" y="0"/>
          <a:ext cx="0" cy="0"/>
          <a:chOff x="0" y="0"/>
          <a:chExt cx="0" cy="0"/>
        </a:xfrm>
      </p:grpSpPr>
      <p:sp>
        <p:nvSpPr>
          <p:cNvPr id="1057" name="Google Shape;1057;p132"/>
          <p:cNvSpPr/>
          <p:nvPr>
            <p:ph idx="2" type="pic"/>
          </p:nvPr>
        </p:nvSpPr>
        <p:spPr>
          <a:xfrm>
            <a:off x="1425714" y="791144"/>
            <a:ext cx="2067300" cy="3600300"/>
          </a:xfrm>
          <a:prstGeom prst="rect">
            <a:avLst/>
          </a:prstGeom>
          <a:noFill/>
          <a:ln>
            <a:noFill/>
          </a:ln>
        </p:spPr>
      </p:sp>
      <p:sp>
        <p:nvSpPr>
          <p:cNvPr id="1058" name="Google Shape;1058;p132"/>
          <p:cNvSpPr/>
          <p:nvPr>
            <p:ph idx="3" type="pic"/>
          </p:nvPr>
        </p:nvSpPr>
        <p:spPr>
          <a:xfrm>
            <a:off x="1145097" y="93695"/>
            <a:ext cx="2628600" cy="4956000"/>
          </a:xfrm>
          <a:prstGeom prst="rect">
            <a:avLst/>
          </a:prstGeom>
          <a:noFill/>
          <a:ln>
            <a:noFill/>
          </a:ln>
        </p:spPr>
      </p:sp>
      <p:sp>
        <p:nvSpPr>
          <p:cNvPr id="1059" name="Google Shape;1059;p132"/>
          <p:cNvSpPr txBox="1"/>
          <p:nvPr>
            <p:ph idx="1" type="body"/>
          </p:nvPr>
        </p:nvSpPr>
        <p:spPr>
          <a:xfrm>
            <a:off x="4586102" y="1784034"/>
            <a:ext cx="4101000" cy="17718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60" name="Google Shape;1060;p132"/>
          <p:cNvSpPr txBox="1"/>
          <p:nvPr>
            <p:ph idx="4" type="body"/>
          </p:nvPr>
        </p:nvSpPr>
        <p:spPr>
          <a:xfrm>
            <a:off x="45861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61" name="Google Shape;1061;p13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Left Image &amp; Content right 1">
  <p:cSld name="Title &amp; Left Image &amp; Content right_1">
    <p:spTree>
      <p:nvGrpSpPr>
        <p:cNvPr id="53" name="Shape 53"/>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X left, copy right">
  <p:cSld name="iPhone X left, copy right">
    <p:spTree>
      <p:nvGrpSpPr>
        <p:cNvPr id="1062" name="Shape 1062"/>
        <p:cNvGrpSpPr/>
        <p:nvPr/>
      </p:nvGrpSpPr>
      <p:grpSpPr>
        <a:xfrm>
          <a:off x="0" y="0"/>
          <a:ext cx="0" cy="0"/>
          <a:chOff x="0" y="0"/>
          <a:chExt cx="0" cy="0"/>
        </a:xfrm>
      </p:grpSpPr>
      <p:sp>
        <p:nvSpPr>
          <p:cNvPr id="1063" name="Google Shape;1063;p133"/>
          <p:cNvSpPr/>
          <p:nvPr>
            <p:ph idx="2" type="pic"/>
          </p:nvPr>
        </p:nvSpPr>
        <p:spPr>
          <a:xfrm>
            <a:off x="1425730" y="314864"/>
            <a:ext cx="2081400" cy="4513800"/>
          </a:xfrm>
          <a:prstGeom prst="rect">
            <a:avLst/>
          </a:prstGeom>
          <a:noFill/>
          <a:ln>
            <a:noFill/>
          </a:ln>
        </p:spPr>
      </p:sp>
      <p:sp>
        <p:nvSpPr>
          <p:cNvPr id="1064" name="Google Shape;1064;p133"/>
          <p:cNvSpPr txBox="1"/>
          <p:nvPr>
            <p:ph idx="1" type="body"/>
          </p:nvPr>
        </p:nvSpPr>
        <p:spPr>
          <a:xfrm>
            <a:off x="4586102" y="1784034"/>
            <a:ext cx="4101000" cy="17718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65" name="Google Shape;1065;p133"/>
          <p:cNvSpPr txBox="1"/>
          <p:nvPr>
            <p:ph idx="3" type="body"/>
          </p:nvPr>
        </p:nvSpPr>
        <p:spPr>
          <a:xfrm>
            <a:off x="45861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66" name="Google Shape;1066;p133"/>
          <p:cNvSpPr/>
          <p:nvPr>
            <p:ph idx="4" type="pic"/>
          </p:nvPr>
        </p:nvSpPr>
        <p:spPr>
          <a:xfrm>
            <a:off x="993762" y="55246"/>
            <a:ext cx="2931300" cy="5143500"/>
          </a:xfrm>
          <a:prstGeom prst="rect">
            <a:avLst/>
          </a:prstGeom>
          <a:noFill/>
          <a:ln>
            <a:noFill/>
          </a:ln>
        </p:spPr>
      </p:sp>
      <p:sp>
        <p:nvSpPr>
          <p:cNvPr id="1067" name="Google Shape;1067;p133"/>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7 right, copy 1">
  <p:cSld name="iPhone 7 right, copy 1">
    <p:spTree>
      <p:nvGrpSpPr>
        <p:cNvPr id="1068" name="Shape 1068"/>
        <p:cNvGrpSpPr/>
        <p:nvPr/>
      </p:nvGrpSpPr>
      <p:grpSpPr>
        <a:xfrm>
          <a:off x="0" y="0"/>
          <a:ext cx="0" cy="0"/>
          <a:chOff x="0" y="0"/>
          <a:chExt cx="0" cy="0"/>
        </a:xfrm>
      </p:grpSpPr>
      <p:sp>
        <p:nvSpPr>
          <p:cNvPr id="1069" name="Google Shape;1069;p134"/>
          <p:cNvSpPr txBox="1"/>
          <p:nvPr>
            <p:ph idx="1" type="body"/>
          </p:nvPr>
        </p:nvSpPr>
        <p:spPr>
          <a:xfrm>
            <a:off x="505863" y="1784034"/>
            <a:ext cx="4086000" cy="1771800"/>
          </a:xfrm>
          <a:prstGeom prst="rect">
            <a:avLst/>
          </a:prstGeom>
          <a:noFill/>
          <a:ln>
            <a:noFill/>
          </a:ln>
        </p:spPr>
        <p:txBody>
          <a:bodyPr anchorCtr="0" anchor="t" bIns="14300" lIns="14300" spcFirstLastPara="1" rIns="14300" wrap="square" tIns="14300">
            <a:noAutofit/>
          </a:bodyPr>
          <a:lstStyle>
            <a:lvl1pPr indent="-228600" lvl="0" marL="457200" rtl="0" algn="r">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70" name="Google Shape;1070;p134"/>
          <p:cNvSpPr txBox="1"/>
          <p:nvPr>
            <p:ph idx="2" type="body"/>
          </p:nvPr>
        </p:nvSpPr>
        <p:spPr>
          <a:xfrm>
            <a:off x="1873127"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71" name="Google Shape;1071;p134"/>
          <p:cNvSpPr/>
          <p:nvPr>
            <p:ph idx="3" type="pic"/>
          </p:nvPr>
        </p:nvSpPr>
        <p:spPr>
          <a:xfrm>
            <a:off x="5564149" y="314864"/>
            <a:ext cx="2081400" cy="4513800"/>
          </a:xfrm>
          <a:prstGeom prst="rect">
            <a:avLst/>
          </a:prstGeom>
          <a:noFill/>
          <a:ln>
            <a:noFill/>
          </a:ln>
        </p:spPr>
      </p:sp>
      <p:sp>
        <p:nvSpPr>
          <p:cNvPr id="1072" name="Google Shape;1072;p134"/>
          <p:cNvSpPr/>
          <p:nvPr>
            <p:ph idx="4" type="pic"/>
          </p:nvPr>
        </p:nvSpPr>
        <p:spPr>
          <a:xfrm>
            <a:off x="5132182" y="55246"/>
            <a:ext cx="2931300" cy="5143500"/>
          </a:xfrm>
          <a:prstGeom prst="rect">
            <a:avLst/>
          </a:prstGeom>
          <a:noFill/>
          <a:ln>
            <a:noFill/>
          </a:ln>
        </p:spPr>
      </p:sp>
      <p:sp>
        <p:nvSpPr>
          <p:cNvPr id="1073" name="Google Shape;1073;p134"/>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hones Mockup">
  <p:cSld name="2 Phones Mockup">
    <p:spTree>
      <p:nvGrpSpPr>
        <p:cNvPr id="1074" name="Shape 1074"/>
        <p:cNvGrpSpPr/>
        <p:nvPr/>
      </p:nvGrpSpPr>
      <p:grpSpPr>
        <a:xfrm>
          <a:off x="0" y="0"/>
          <a:ext cx="0" cy="0"/>
          <a:chOff x="0" y="0"/>
          <a:chExt cx="0" cy="0"/>
        </a:xfrm>
      </p:grpSpPr>
      <p:sp>
        <p:nvSpPr>
          <p:cNvPr id="1075" name="Google Shape;1075;p135"/>
          <p:cNvSpPr/>
          <p:nvPr>
            <p:ph idx="2" type="pic"/>
          </p:nvPr>
        </p:nvSpPr>
        <p:spPr>
          <a:xfrm>
            <a:off x="6487628" y="1519598"/>
            <a:ext cx="1524600" cy="2755800"/>
          </a:xfrm>
          <a:prstGeom prst="rect">
            <a:avLst/>
          </a:prstGeom>
          <a:noFill/>
          <a:ln>
            <a:noFill/>
          </a:ln>
        </p:spPr>
      </p:sp>
      <p:sp>
        <p:nvSpPr>
          <p:cNvPr id="1076" name="Google Shape;1076;p135"/>
          <p:cNvSpPr/>
          <p:nvPr>
            <p:ph idx="3" type="pic"/>
          </p:nvPr>
        </p:nvSpPr>
        <p:spPr>
          <a:xfrm>
            <a:off x="4000554" y="1519598"/>
            <a:ext cx="1524600" cy="2755800"/>
          </a:xfrm>
          <a:prstGeom prst="rect">
            <a:avLst/>
          </a:prstGeom>
          <a:noFill/>
          <a:ln>
            <a:noFill/>
          </a:ln>
        </p:spPr>
      </p:sp>
      <p:sp>
        <p:nvSpPr>
          <p:cNvPr id="1077" name="Google Shape;1077;p135"/>
          <p:cNvSpPr txBox="1"/>
          <p:nvPr>
            <p:ph idx="1" type="body"/>
          </p:nvPr>
        </p:nvSpPr>
        <p:spPr>
          <a:xfrm>
            <a:off x="492002" y="1784034"/>
            <a:ext cx="2718900" cy="1771800"/>
          </a:xfrm>
          <a:prstGeom prst="rect">
            <a:avLst/>
          </a:prstGeom>
          <a:noFill/>
          <a:ln>
            <a:noFill/>
          </a:ln>
        </p:spPr>
        <p:txBody>
          <a:bodyPr anchorCtr="0" anchor="t" bIns="14300" lIns="14300" spcFirstLastPara="1" rIns="14300" wrap="square" tIns="14300">
            <a:noAutofit/>
          </a:bodyPr>
          <a:lstStyle>
            <a:lvl1pPr indent="-228600" lvl="0" marL="457200" rtl="0" algn="r">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78" name="Google Shape;1078;p135"/>
          <p:cNvSpPr txBox="1"/>
          <p:nvPr>
            <p:ph idx="4" type="body"/>
          </p:nvPr>
        </p:nvSpPr>
        <p:spPr>
          <a:xfrm>
            <a:off x="4920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79" name="Google Shape;1079;p135"/>
          <p:cNvSpPr/>
          <p:nvPr>
            <p:ph idx="5" type="pic"/>
          </p:nvPr>
        </p:nvSpPr>
        <p:spPr>
          <a:xfrm>
            <a:off x="3784040" y="1036650"/>
            <a:ext cx="1957500" cy="3691200"/>
          </a:xfrm>
          <a:prstGeom prst="rect">
            <a:avLst/>
          </a:prstGeom>
          <a:noFill/>
          <a:ln>
            <a:noFill/>
          </a:ln>
        </p:spPr>
      </p:sp>
      <p:sp>
        <p:nvSpPr>
          <p:cNvPr id="1080" name="Google Shape;1080;p135"/>
          <p:cNvSpPr/>
          <p:nvPr>
            <p:ph idx="6" type="pic"/>
          </p:nvPr>
        </p:nvSpPr>
        <p:spPr>
          <a:xfrm>
            <a:off x="6265806" y="1036650"/>
            <a:ext cx="1957500" cy="3691200"/>
          </a:xfrm>
          <a:prstGeom prst="rect">
            <a:avLst/>
          </a:prstGeom>
          <a:noFill/>
          <a:ln>
            <a:noFill/>
          </a:ln>
        </p:spPr>
      </p:sp>
      <p:sp>
        <p:nvSpPr>
          <p:cNvPr id="1081" name="Google Shape;1081;p135"/>
          <p:cNvSpPr txBox="1"/>
          <p:nvPr>
            <p:ph idx="7" type="body"/>
          </p:nvPr>
        </p:nvSpPr>
        <p:spPr>
          <a:xfrm>
            <a:off x="6389164" y="699865"/>
            <a:ext cx="1721400" cy="3744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82" name="Google Shape;1082;p135"/>
          <p:cNvSpPr txBox="1"/>
          <p:nvPr>
            <p:ph idx="8" type="body"/>
          </p:nvPr>
        </p:nvSpPr>
        <p:spPr>
          <a:xfrm>
            <a:off x="3902090" y="699865"/>
            <a:ext cx="1721400" cy="3744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83" name="Google Shape;1083;p135"/>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Mockup Slide 2">
  <p:cSld name="iPhone Mockup Slide 2">
    <p:spTree>
      <p:nvGrpSpPr>
        <p:cNvPr id="1084" name="Shape 1084"/>
        <p:cNvGrpSpPr/>
        <p:nvPr/>
      </p:nvGrpSpPr>
      <p:grpSpPr>
        <a:xfrm>
          <a:off x="0" y="0"/>
          <a:ext cx="0" cy="0"/>
          <a:chOff x="0" y="0"/>
          <a:chExt cx="0" cy="0"/>
        </a:xfrm>
      </p:grpSpPr>
      <p:sp>
        <p:nvSpPr>
          <p:cNvPr id="1085" name="Google Shape;1085;p136"/>
          <p:cNvSpPr/>
          <p:nvPr>
            <p:ph idx="2" type="pic"/>
          </p:nvPr>
        </p:nvSpPr>
        <p:spPr>
          <a:xfrm>
            <a:off x="1523222" y="974419"/>
            <a:ext cx="1863300" cy="3367800"/>
          </a:xfrm>
          <a:prstGeom prst="rect">
            <a:avLst/>
          </a:prstGeom>
          <a:noFill/>
          <a:ln>
            <a:noFill/>
          </a:ln>
        </p:spPr>
      </p:sp>
      <p:pic>
        <p:nvPicPr>
          <p:cNvPr descr="Phone_gold.png" id="1086" name="Google Shape;1086;p136"/>
          <p:cNvPicPr preferRelativeResize="0"/>
          <p:nvPr/>
        </p:nvPicPr>
        <p:blipFill rotWithShape="1">
          <a:blip r:embed="rId2">
            <a:alphaModFix/>
          </a:blip>
          <a:srcRect b="0" l="0" r="0" t="0"/>
          <a:stretch/>
        </p:blipFill>
        <p:spPr>
          <a:xfrm>
            <a:off x="1273807" y="357369"/>
            <a:ext cx="2395550" cy="4516931"/>
          </a:xfrm>
          <a:prstGeom prst="rect">
            <a:avLst/>
          </a:prstGeom>
          <a:noFill/>
          <a:ln>
            <a:noFill/>
          </a:ln>
        </p:spPr>
      </p:pic>
      <p:sp>
        <p:nvSpPr>
          <p:cNvPr id="1087" name="Google Shape;1087;p136"/>
          <p:cNvSpPr txBox="1"/>
          <p:nvPr>
            <p:ph idx="1" type="body"/>
          </p:nvPr>
        </p:nvSpPr>
        <p:spPr>
          <a:xfrm>
            <a:off x="5050200"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88" name="Google Shape;1088;p136"/>
          <p:cNvSpPr txBox="1"/>
          <p:nvPr>
            <p:ph idx="3" type="body"/>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89" name="Google Shape;1089;p136"/>
          <p:cNvSpPr txBox="1"/>
          <p:nvPr>
            <p:ph idx="4" type="body"/>
          </p:nvPr>
        </p:nvSpPr>
        <p:spPr>
          <a:xfrm>
            <a:off x="5050852"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90" name="Google Shape;1090;p136"/>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Mockup Slide">
  <p:cSld name="Desktop Mockup Slide">
    <p:spTree>
      <p:nvGrpSpPr>
        <p:cNvPr id="1091" name="Shape 1091"/>
        <p:cNvGrpSpPr/>
        <p:nvPr/>
      </p:nvGrpSpPr>
      <p:grpSpPr>
        <a:xfrm>
          <a:off x="0" y="0"/>
          <a:ext cx="0" cy="0"/>
          <a:chOff x="0" y="0"/>
          <a:chExt cx="0" cy="0"/>
        </a:xfrm>
      </p:grpSpPr>
      <p:sp>
        <p:nvSpPr>
          <p:cNvPr id="1092" name="Google Shape;1092;p137"/>
          <p:cNvSpPr/>
          <p:nvPr>
            <p:ph idx="2" type="pic"/>
          </p:nvPr>
        </p:nvSpPr>
        <p:spPr>
          <a:xfrm>
            <a:off x="4801064" y="1306447"/>
            <a:ext cx="3654900" cy="2056500"/>
          </a:xfrm>
          <a:prstGeom prst="rect">
            <a:avLst/>
          </a:prstGeom>
          <a:noFill/>
          <a:ln>
            <a:noFill/>
          </a:ln>
        </p:spPr>
      </p:sp>
      <p:pic>
        <p:nvPicPr>
          <p:cNvPr descr="Computer_7.png" id="1093" name="Google Shape;1093;p137"/>
          <p:cNvPicPr preferRelativeResize="0"/>
          <p:nvPr/>
        </p:nvPicPr>
        <p:blipFill rotWithShape="1">
          <a:blip r:embed="rId2">
            <a:alphaModFix/>
          </a:blip>
          <a:srcRect b="0" l="0" r="0" t="0"/>
          <a:stretch/>
        </p:blipFill>
        <p:spPr>
          <a:xfrm>
            <a:off x="4489372" y="1026997"/>
            <a:ext cx="4278114" cy="3586260"/>
          </a:xfrm>
          <a:prstGeom prst="rect">
            <a:avLst/>
          </a:prstGeom>
          <a:noFill/>
          <a:ln>
            <a:noFill/>
          </a:ln>
        </p:spPr>
      </p:pic>
      <p:sp>
        <p:nvSpPr>
          <p:cNvPr id="1094" name="Google Shape;1094;p137"/>
          <p:cNvSpPr txBox="1"/>
          <p:nvPr>
            <p:ph idx="1" type="body"/>
          </p:nvPr>
        </p:nvSpPr>
        <p:spPr>
          <a:xfrm>
            <a:off x="1065182"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95" name="Google Shape;1095;p137"/>
          <p:cNvSpPr txBox="1"/>
          <p:nvPr>
            <p:ph idx="3" type="body"/>
          </p:nvPr>
        </p:nvSpPr>
        <p:spPr>
          <a:xfrm>
            <a:off x="946372"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96" name="Google Shape;1096;p137"/>
          <p:cNvSpPr txBox="1"/>
          <p:nvPr>
            <p:ph idx="4" type="body"/>
          </p:nvPr>
        </p:nvSpPr>
        <p:spPr>
          <a:xfrm>
            <a:off x="1616368"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97" name="Google Shape;1097;p137"/>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Mockup Slide copy">
  <p:cSld name="Desktop Mockup Slide copy">
    <p:spTree>
      <p:nvGrpSpPr>
        <p:cNvPr id="1098" name="Shape 1098"/>
        <p:cNvGrpSpPr/>
        <p:nvPr/>
      </p:nvGrpSpPr>
      <p:grpSpPr>
        <a:xfrm>
          <a:off x="0" y="0"/>
          <a:ext cx="0" cy="0"/>
          <a:chOff x="0" y="0"/>
          <a:chExt cx="0" cy="0"/>
        </a:xfrm>
      </p:grpSpPr>
      <p:sp>
        <p:nvSpPr>
          <p:cNvPr id="1099" name="Google Shape;1099;p138"/>
          <p:cNvSpPr/>
          <p:nvPr>
            <p:ph idx="2" type="pic"/>
          </p:nvPr>
        </p:nvSpPr>
        <p:spPr>
          <a:xfrm>
            <a:off x="5004775" y="471469"/>
            <a:ext cx="6250200" cy="3446100"/>
          </a:xfrm>
          <a:prstGeom prst="rect">
            <a:avLst/>
          </a:prstGeom>
          <a:noFill/>
          <a:ln>
            <a:noFill/>
          </a:ln>
        </p:spPr>
      </p:sp>
      <p:pic>
        <p:nvPicPr>
          <p:cNvPr descr="Computer_7.png" id="1100" name="Google Shape;1100;p138"/>
          <p:cNvPicPr preferRelativeResize="0"/>
          <p:nvPr/>
        </p:nvPicPr>
        <p:blipFill rotWithShape="1">
          <a:blip r:embed="rId2">
            <a:alphaModFix/>
          </a:blip>
          <a:srcRect b="0" l="0" r="0" t="0"/>
          <a:stretch/>
        </p:blipFill>
        <p:spPr>
          <a:xfrm>
            <a:off x="4489372" y="262"/>
            <a:ext cx="7182240" cy="6020731"/>
          </a:xfrm>
          <a:prstGeom prst="rect">
            <a:avLst/>
          </a:prstGeom>
          <a:noFill/>
          <a:ln>
            <a:noFill/>
          </a:ln>
        </p:spPr>
      </p:pic>
      <p:sp>
        <p:nvSpPr>
          <p:cNvPr id="1101" name="Google Shape;1101;p138"/>
          <p:cNvSpPr txBox="1"/>
          <p:nvPr>
            <p:ph idx="1" type="body"/>
          </p:nvPr>
        </p:nvSpPr>
        <p:spPr>
          <a:xfrm>
            <a:off x="1065182"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02" name="Google Shape;1102;p138"/>
          <p:cNvSpPr txBox="1"/>
          <p:nvPr>
            <p:ph idx="3" type="body"/>
          </p:nvPr>
        </p:nvSpPr>
        <p:spPr>
          <a:xfrm>
            <a:off x="946372"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03" name="Google Shape;1103;p138"/>
          <p:cNvSpPr txBox="1"/>
          <p:nvPr>
            <p:ph idx="4" type="body"/>
          </p:nvPr>
        </p:nvSpPr>
        <p:spPr>
          <a:xfrm>
            <a:off x="1616368"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04" name="Google Shape;1104;p13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Video Slide">
    <p:spTree>
      <p:nvGrpSpPr>
        <p:cNvPr id="1105" name="Shape 1105"/>
        <p:cNvGrpSpPr/>
        <p:nvPr/>
      </p:nvGrpSpPr>
      <p:grpSpPr>
        <a:xfrm>
          <a:off x="0" y="0"/>
          <a:ext cx="0" cy="0"/>
          <a:chOff x="0" y="0"/>
          <a:chExt cx="0" cy="0"/>
        </a:xfrm>
      </p:grpSpPr>
      <p:sp>
        <p:nvSpPr>
          <p:cNvPr id="1106" name="Google Shape;1106;p139"/>
          <p:cNvSpPr/>
          <p:nvPr>
            <p:ph idx="2" type="pic"/>
          </p:nvPr>
        </p:nvSpPr>
        <p:spPr>
          <a:xfrm>
            <a:off x="1491164" y="1334845"/>
            <a:ext cx="6311400" cy="3559200"/>
          </a:xfrm>
          <a:prstGeom prst="rect">
            <a:avLst/>
          </a:prstGeom>
          <a:noFill/>
          <a:ln>
            <a:noFill/>
          </a:ln>
        </p:spPr>
      </p:sp>
      <p:sp>
        <p:nvSpPr>
          <p:cNvPr id="1107" name="Google Shape;1107;p139"/>
          <p:cNvSpPr/>
          <p:nvPr>
            <p:ph idx="3" type="pic"/>
          </p:nvPr>
        </p:nvSpPr>
        <p:spPr>
          <a:xfrm>
            <a:off x="967405" y="853323"/>
            <a:ext cx="7359000" cy="6168900"/>
          </a:xfrm>
          <a:prstGeom prst="rect">
            <a:avLst/>
          </a:prstGeom>
          <a:noFill/>
          <a:ln>
            <a:noFill/>
          </a:ln>
        </p:spPr>
      </p:sp>
      <p:sp>
        <p:nvSpPr>
          <p:cNvPr id="1108" name="Google Shape;1108;p139"/>
          <p:cNvSpPr txBox="1"/>
          <p:nvPr>
            <p:ph idx="1" type="body"/>
          </p:nvPr>
        </p:nvSpPr>
        <p:spPr>
          <a:xfrm>
            <a:off x="486291" y="511254"/>
            <a:ext cx="8171400" cy="42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09" name="Google Shape;1109;p139"/>
          <p:cNvSpPr txBox="1"/>
          <p:nvPr>
            <p:ph idx="4"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10" name="Google Shape;1110;p139"/>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layout">
  <p:cSld name="Text only layout">
    <p:spTree>
      <p:nvGrpSpPr>
        <p:cNvPr id="1111" name="Shape 1111"/>
        <p:cNvGrpSpPr/>
        <p:nvPr/>
      </p:nvGrpSpPr>
      <p:grpSpPr>
        <a:xfrm>
          <a:off x="0" y="0"/>
          <a:ext cx="0" cy="0"/>
          <a:chOff x="0" y="0"/>
          <a:chExt cx="0" cy="0"/>
        </a:xfrm>
      </p:grpSpPr>
      <p:sp>
        <p:nvSpPr>
          <p:cNvPr id="1112" name="Google Shape;1112;p140"/>
          <p:cNvSpPr/>
          <p:nvPr/>
        </p:nvSpPr>
        <p:spPr>
          <a:xfrm>
            <a:off x="4572000" y="334169"/>
            <a:ext cx="4239300" cy="446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113" name="Google Shape;1113;p140"/>
          <p:cNvSpPr/>
          <p:nvPr/>
        </p:nvSpPr>
        <p:spPr>
          <a:xfrm>
            <a:off x="9472687" y="3133725"/>
            <a:ext cx="333300" cy="3333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14" name="Google Shape;1114;p140"/>
          <p:cNvSpPr/>
          <p:nvPr/>
        </p:nvSpPr>
        <p:spPr>
          <a:xfrm>
            <a:off x="9591749" y="2574558"/>
            <a:ext cx="95400" cy="95400"/>
          </a:xfrm>
          <a:prstGeom prst="rect">
            <a:avLst/>
          </a:prstGeom>
          <a:blipFill rotWithShape="1">
            <a:blip r:embed="rId3">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15" name="Google Shape;1115;p140"/>
          <p:cNvSpPr/>
          <p:nvPr/>
        </p:nvSpPr>
        <p:spPr>
          <a:xfrm>
            <a:off x="9520312" y="2759258"/>
            <a:ext cx="238200" cy="2382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16" name="Google Shape;1116;p140"/>
          <p:cNvSpPr txBox="1"/>
          <p:nvPr/>
        </p:nvSpPr>
        <p:spPr>
          <a:xfrm>
            <a:off x="334126" y="4914106"/>
            <a:ext cx="7995000" cy="1059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A6AAA9"/>
              </a:buClr>
              <a:buSzPts val="500"/>
              <a:buFont typeface="Work Sans ExtraBold"/>
              <a:buNone/>
            </a:pPr>
            <a:r>
              <a:rPr b="0" baseline="30000" i="0" lang="en" sz="500" u="none" cap="none" strike="noStrike">
                <a:solidFill>
                  <a:srgbClr val="A6AAA9"/>
                </a:solidFill>
                <a:latin typeface="Work Sans ExtraBold"/>
                <a:ea typeface="Work Sans ExtraBold"/>
                <a:cs typeface="Work Sans ExtraBold"/>
                <a:sym typeface="Work Sans ExtraBold"/>
              </a:rPr>
              <a:t>Contains mRelief’s proprietary information and intellectual property.  Not to be disclosed under FOIA or the Inspection of Public Records Act.</a:t>
            </a:r>
            <a:endParaRPr b="0" i="0" sz="500" u="none" cap="none" strike="noStrike">
              <a:solidFill>
                <a:srgbClr val="000000"/>
              </a:solidFill>
              <a:latin typeface="Arial"/>
              <a:ea typeface="Arial"/>
              <a:cs typeface="Arial"/>
              <a:sym typeface="Arial"/>
            </a:endParaRPr>
          </a:p>
        </p:txBody>
      </p:sp>
      <p:sp>
        <p:nvSpPr>
          <p:cNvPr id="1117" name="Google Shape;1117;p140"/>
          <p:cNvSpPr/>
          <p:nvPr/>
        </p:nvSpPr>
        <p:spPr>
          <a:xfrm>
            <a:off x="332358" y="334169"/>
            <a:ext cx="4239300" cy="44751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118" name="Google Shape;1118;p140"/>
          <p:cNvSpPr txBox="1"/>
          <p:nvPr>
            <p:ph idx="1" type="body"/>
          </p:nvPr>
        </p:nvSpPr>
        <p:spPr>
          <a:xfrm>
            <a:off x="571499" y="1909625"/>
            <a:ext cx="3879600" cy="21756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3369FF"/>
              </a:buClr>
              <a:buSzPts val="2300"/>
              <a:buFont typeface="Work Sans ExtraBold"/>
              <a:buNone/>
              <a:defRPr baseline="30000" sz="2300">
                <a:solidFill>
                  <a:srgbClr val="3369FF"/>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19" name="Google Shape;1119;p140"/>
          <p:cNvSpPr txBox="1"/>
          <p:nvPr>
            <p:ph idx="2" type="body"/>
          </p:nvPr>
        </p:nvSpPr>
        <p:spPr>
          <a:xfrm>
            <a:off x="571499" y="1596249"/>
            <a:ext cx="3879600" cy="2235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20" name="Google Shape;1120;p140"/>
          <p:cNvSpPr txBox="1"/>
          <p:nvPr>
            <p:ph idx="3" type="body"/>
          </p:nvPr>
        </p:nvSpPr>
        <p:spPr>
          <a:xfrm>
            <a:off x="4691472" y="1596249"/>
            <a:ext cx="3885300" cy="3487200"/>
          </a:xfrm>
          <a:prstGeom prst="rect">
            <a:avLst/>
          </a:prstGeom>
          <a:noFill/>
          <a:ln>
            <a:noFill/>
          </a:ln>
        </p:spPr>
        <p:txBody>
          <a:bodyPr anchorCtr="0" anchor="ctr" bIns="19050" lIns="19050" spcFirstLastPara="1" rIns="19050" wrap="square" tIns="190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21" name="Google Shape;1121;p140"/>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1pPr>
            <a:lvl2pPr indent="0" lvl="1"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2pPr>
            <a:lvl3pPr indent="0" lvl="2"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3pPr>
            <a:lvl4pPr indent="0" lvl="3"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4pPr>
            <a:lvl5pPr indent="0" lvl="4"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5pPr>
            <a:lvl6pPr indent="0" lvl="5"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6pPr>
            <a:lvl7pPr indent="0" lvl="6"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7pPr>
            <a:lvl8pPr indent="0" lvl="7"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8pPr>
            <a:lvl9pPr indent="0" lvl="8"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spTree>
      <p:nvGrpSpPr>
        <p:cNvPr id="1122" name="Shape 1122"/>
        <p:cNvGrpSpPr/>
        <p:nvPr/>
      </p:nvGrpSpPr>
      <p:grpSpPr>
        <a:xfrm>
          <a:off x="0" y="0"/>
          <a:ext cx="0" cy="0"/>
          <a:chOff x="0" y="0"/>
          <a:chExt cx="0" cy="0"/>
        </a:xfrm>
      </p:grpSpPr>
      <p:sp>
        <p:nvSpPr>
          <p:cNvPr id="1123" name="Google Shape;1123;p141"/>
          <p:cNvSpPr txBox="1"/>
          <p:nvPr>
            <p:ph type="title"/>
          </p:nvPr>
        </p:nvSpPr>
        <p:spPr>
          <a:xfrm>
            <a:off x="1812726" y="0"/>
            <a:ext cx="5518500" cy="26052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Clr>
                <a:srgbClr val="000000"/>
              </a:buClr>
              <a:buSzPts val="4200"/>
              <a:buFont typeface="Helvetica Neue Light"/>
              <a:buNone/>
              <a:defRPr b="0" sz="4200">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24" name="Google Shape;1124;p141"/>
          <p:cNvSpPr txBox="1"/>
          <p:nvPr>
            <p:ph idx="1" type="body"/>
          </p:nvPr>
        </p:nvSpPr>
        <p:spPr>
          <a:xfrm>
            <a:off x="1812726" y="2652117"/>
            <a:ext cx="5518500" cy="18819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228600" lvl="1" marL="9144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228600" lvl="2" marL="13716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228600" lvl="3" marL="18288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228600" lvl="4" marL="22860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25" name="Google Shape;1125;p141"/>
          <p:cNvSpPr txBox="1"/>
          <p:nvPr>
            <p:ph idx="12" type="sldNum"/>
          </p:nvPr>
        </p:nvSpPr>
        <p:spPr>
          <a:xfrm>
            <a:off x="6057900" y="4629150"/>
            <a:ext cx="1600200" cy="141000"/>
          </a:xfrm>
          <a:prstGeom prst="rect">
            <a:avLst/>
          </a:prstGeom>
          <a:noFill/>
          <a:ln>
            <a:noFill/>
          </a:ln>
        </p:spPr>
        <p:txBody>
          <a:bodyPr anchorCtr="0" anchor="ctr" bIns="24100" lIns="24100" spcFirstLastPara="1" rIns="24100" wrap="square" tIns="24100">
            <a:spAutoFit/>
          </a:bodyPr>
          <a:lstStyle>
            <a:lvl1pPr indent="0" lvl="0"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layout">
  <p:cSld name="Text only layout 2">
    <p:spTree>
      <p:nvGrpSpPr>
        <p:cNvPr id="1126" name="Shape 1126"/>
        <p:cNvGrpSpPr/>
        <p:nvPr/>
      </p:nvGrpSpPr>
      <p:grpSpPr>
        <a:xfrm>
          <a:off x="0" y="0"/>
          <a:ext cx="0" cy="0"/>
          <a:chOff x="0" y="0"/>
          <a:chExt cx="0" cy="0"/>
        </a:xfrm>
      </p:grpSpPr>
      <p:sp>
        <p:nvSpPr>
          <p:cNvPr id="1127" name="Google Shape;1127;p142"/>
          <p:cNvSpPr/>
          <p:nvPr/>
        </p:nvSpPr>
        <p:spPr>
          <a:xfrm>
            <a:off x="4572000" y="334169"/>
            <a:ext cx="4239300" cy="4467600"/>
          </a:xfrm>
          <a:prstGeom prst="rect">
            <a:avLst/>
          </a:prstGeom>
          <a:solidFill>
            <a:srgbClr val="E35270"/>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128" name="Google Shape;1128;p142"/>
          <p:cNvSpPr/>
          <p:nvPr/>
        </p:nvSpPr>
        <p:spPr>
          <a:xfrm>
            <a:off x="9472687" y="3133725"/>
            <a:ext cx="333300" cy="3333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29" name="Google Shape;1129;p142"/>
          <p:cNvSpPr/>
          <p:nvPr/>
        </p:nvSpPr>
        <p:spPr>
          <a:xfrm>
            <a:off x="9591749" y="2574558"/>
            <a:ext cx="95400" cy="95400"/>
          </a:xfrm>
          <a:prstGeom prst="rect">
            <a:avLst/>
          </a:prstGeom>
          <a:blipFill rotWithShape="1">
            <a:blip r:embed="rId3">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30" name="Google Shape;1130;p142"/>
          <p:cNvSpPr/>
          <p:nvPr/>
        </p:nvSpPr>
        <p:spPr>
          <a:xfrm>
            <a:off x="9520312" y="2759258"/>
            <a:ext cx="238200" cy="2382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31" name="Google Shape;1131;p142"/>
          <p:cNvSpPr txBox="1"/>
          <p:nvPr/>
        </p:nvSpPr>
        <p:spPr>
          <a:xfrm>
            <a:off x="334126" y="4914106"/>
            <a:ext cx="7995000" cy="1059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A6AAA9"/>
              </a:buClr>
              <a:buSzPts val="500"/>
              <a:buFont typeface="Work Sans ExtraBold"/>
              <a:buNone/>
            </a:pPr>
            <a:r>
              <a:rPr b="0" baseline="30000" i="0" lang="en" sz="500" u="none" cap="none" strike="noStrike">
                <a:solidFill>
                  <a:srgbClr val="A6AAA9"/>
                </a:solidFill>
                <a:latin typeface="Work Sans ExtraBold"/>
                <a:ea typeface="Work Sans ExtraBold"/>
                <a:cs typeface="Work Sans ExtraBold"/>
                <a:sym typeface="Work Sans ExtraBold"/>
              </a:rPr>
              <a:t>Contains mRelief’s proprietary information and intellectual property.  Not to be disclosed under FOIA or the Inspection of Public Records Act.</a:t>
            </a:r>
            <a:endParaRPr b="0" i="0" sz="500" u="none" cap="none" strike="noStrike">
              <a:solidFill>
                <a:srgbClr val="000000"/>
              </a:solidFill>
              <a:latin typeface="Arial"/>
              <a:ea typeface="Arial"/>
              <a:cs typeface="Arial"/>
              <a:sym typeface="Arial"/>
            </a:endParaRPr>
          </a:p>
        </p:txBody>
      </p:sp>
      <p:sp>
        <p:nvSpPr>
          <p:cNvPr id="1132" name="Google Shape;1132;p142"/>
          <p:cNvSpPr/>
          <p:nvPr/>
        </p:nvSpPr>
        <p:spPr>
          <a:xfrm>
            <a:off x="332358" y="334169"/>
            <a:ext cx="4239300" cy="44751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133" name="Google Shape;1133;p142"/>
          <p:cNvSpPr txBox="1"/>
          <p:nvPr>
            <p:ph idx="1" type="body"/>
          </p:nvPr>
        </p:nvSpPr>
        <p:spPr>
          <a:xfrm>
            <a:off x="571499" y="1909625"/>
            <a:ext cx="3879600" cy="21756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3369FF"/>
              </a:buClr>
              <a:buSzPts val="2300"/>
              <a:buFont typeface="Work Sans ExtraBold"/>
              <a:buNone/>
              <a:defRPr baseline="30000" sz="2300">
                <a:solidFill>
                  <a:srgbClr val="3369FF"/>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34" name="Google Shape;1134;p142"/>
          <p:cNvSpPr txBox="1"/>
          <p:nvPr>
            <p:ph idx="2" type="body"/>
          </p:nvPr>
        </p:nvSpPr>
        <p:spPr>
          <a:xfrm>
            <a:off x="571499" y="1596249"/>
            <a:ext cx="3879600" cy="2235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35" name="Google Shape;1135;p142"/>
          <p:cNvSpPr txBox="1"/>
          <p:nvPr>
            <p:ph idx="3" type="body"/>
          </p:nvPr>
        </p:nvSpPr>
        <p:spPr>
          <a:xfrm>
            <a:off x="4691472" y="1596249"/>
            <a:ext cx="3885300" cy="3487200"/>
          </a:xfrm>
          <a:prstGeom prst="rect">
            <a:avLst/>
          </a:prstGeom>
          <a:noFill/>
          <a:ln>
            <a:noFill/>
          </a:ln>
        </p:spPr>
        <p:txBody>
          <a:bodyPr anchorCtr="0" anchor="ctr" bIns="19050" lIns="19050" spcFirstLastPara="1" rIns="19050" wrap="square" tIns="190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36" name="Google Shape;1136;p142"/>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1pPr>
            <a:lvl2pPr indent="0" lvl="1"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2pPr>
            <a:lvl3pPr indent="0" lvl="2"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3pPr>
            <a:lvl4pPr indent="0" lvl="3"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4pPr>
            <a:lvl5pPr indent="0" lvl="4"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5pPr>
            <a:lvl6pPr indent="0" lvl="5"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6pPr>
            <a:lvl7pPr indent="0" lvl="6"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7pPr>
            <a:lvl8pPr indent="0" lvl="7"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8pPr>
            <a:lvl9pPr indent="0" lvl="8"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1">
  <p:cSld name="Title and Content">
    <p:spTree>
      <p:nvGrpSpPr>
        <p:cNvPr id="54" name="Shape 54"/>
        <p:cNvGrpSpPr/>
        <p:nvPr/>
      </p:nvGrpSpPr>
      <p:grpSpPr>
        <a:xfrm>
          <a:off x="0" y="0"/>
          <a:ext cx="0" cy="0"/>
          <a:chOff x="0" y="0"/>
          <a:chExt cx="0" cy="0"/>
        </a:xfrm>
      </p:grpSpPr>
      <p:sp>
        <p:nvSpPr>
          <p:cNvPr id="55" name="Google Shape;55;p15"/>
          <p:cNvSpPr txBox="1"/>
          <p:nvPr>
            <p:ph type="title"/>
          </p:nvPr>
        </p:nvSpPr>
        <p:spPr>
          <a:xfrm>
            <a:off x="457200" y="205978"/>
            <a:ext cx="8229600" cy="55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A8104"/>
              </a:buClr>
              <a:buSzPts val="3600"/>
              <a:buFont typeface="Helvetica Neue"/>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56" name="Google Shape;56;p15"/>
          <p:cNvSpPr txBox="1"/>
          <p:nvPr>
            <p:ph idx="1" type="body"/>
          </p:nvPr>
        </p:nvSpPr>
        <p:spPr>
          <a:xfrm>
            <a:off x="457200" y="1295025"/>
            <a:ext cx="8229600" cy="32178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600"/>
              </a:spcBef>
              <a:spcAft>
                <a:spcPts val="0"/>
              </a:spcAft>
              <a:buSzPts val="3000"/>
              <a:buChar char="●"/>
              <a:defRPr/>
            </a:lvl1pPr>
            <a:lvl2pPr indent="-381000" lvl="1" marL="914400" rtl="0" algn="l">
              <a:lnSpc>
                <a:spcPct val="100000"/>
              </a:lnSpc>
              <a:spcBef>
                <a:spcPts val="480"/>
              </a:spcBef>
              <a:spcAft>
                <a:spcPts val="0"/>
              </a:spcAft>
              <a:buSzPts val="2400"/>
              <a:buChar char="○"/>
              <a:defRPr/>
            </a:lvl2pPr>
            <a:lvl3pPr indent="-381000" lvl="2" marL="1371600" rtl="0" algn="l">
              <a:lnSpc>
                <a:spcPct val="100000"/>
              </a:lnSpc>
              <a:spcBef>
                <a:spcPts val="480"/>
              </a:spcBef>
              <a:spcAft>
                <a:spcPts val="0"/>
              </a:spcAft>
              <a:buSzPts val="24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Font typeface="Helvetica Neue"/>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57" name="Google Shape;57;p15"/>
          <p:cNvSpPr txBox="1"/>
          <p:nvPr>
            <p:ph idx="2" type="subTitle"/>
          </p:nvPr>
        </p:nvSpPr>
        <p:spPr>
          <a:xfrm>
            <a:off x="457100" y="822825"/>
            <a:ext cx="8229600" cy="472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600"/>
              </a:spcBef>
              <a:spcAft>
                <a:spcPts val="0"/>
              </a:spcAft>
              <a:buSzPts val="3000"/>
              <a:buNone/>
              <a:defRPr b="1"/>
            </a:lvl1pPr>
            <a:lvl2pPr lvl="1" rtl="0" algn="l">
              <a:lnSpc>
                <a:spcPct val="100000"/>
              </a:lnSpc>
              <a:spcBef>
                <a:spcPts val="600"/>
              </a:spcBef>
              <a:spcAft>
                <a:spcPts val="0"/>
              </a:spcAft>
              <a:buSzPts val="2400"/>
              <a:buNone/>
              <a:defRPr/>
            </a:lvl2pPr>
            <a:lvl3pPr lvl="2" rtl="0" algn="l">
              <a:lnSpc>
                <a:spcPct val="100000"/>
              </a:lnSpc>
              <a:spcBef>
                <a:spcPts val="600"/>
              </a:spcBef>
              <a:spcAft>
                <a:spcPts val="0"/>
              </a:spcAft>
              <a:buSzPts val="2400"/>
              <a:buNone/>
              <a:defRPr/>
            </a:lvl3pPr>
            <a:lvl4pPr lvl="3" rtl="0" algn="l">
              <a:lnSpc>
                <a:spcPct val="100000"/>
              </a:lnSpc>
              <a:spcBef>
                <a:spcPts val="600"/>
              </a:spcBef>
              <a:spcAft>
                <a:spcPts val="0"/>
              </a:spcAft>
              <a:buSzPts val="1800"/>
              <a:buNone/>
              <a:defRPr/>
            </a:lvl4pPr>
            <a:lvl5pPr lvl="4" rtl="0" algn="l">
              <a:lnSpc>
                <a:spcPct val="100000"/>
              </a:lnSpc>
              <a:spcBef>
                <a:spcPts val="600"/>
              </a:spcBef>
              <a:spcAft>
                <a:spcPts val="0"/>
              </a:spcAft>
              <a:buSzPts val="1800"/>
              <a:buNone/>
              <a:defRPr/>
            </a:lvl5pPr>
            <a:lvl6pPr lvl="5" rtl="0" algn="l">
              <a:lnSpc>
                <a:spcPct val="100000"/>
              </a:lnSpc>
              <a:spcBef>
                <a:spcPts val="600"/>
              </a:spcBef>
              <a:spcAft>
                <a:spcPts val="0"/>
              </a:spcAft>
              <a:buSzPts val="1800"/>
              <a:buNone/>
              <a:defRPr/>
            </a:lvl6pPr>
            <a:lvl7pPr lvl="6" rtl="0" algn="l">
              <a:lnSpc>
                <a:spcPct val="100000"/>
              </a:lnSpc>
              <a:spcBef>
                <a:spcPts val="600"/>
              </a:spcBef>
              <a:spcAft>
                <a:spcPts val="0"/>
              </a:spcAft>
              <a:buSzPts val="1800"/>
              <a:buNone/>
              <a:defRPr/>
            </a:lvl7pPr>
            <a:lvl8pPr lvl="7" rtl="0" algn="l">
              <a:lnSpc>
                <a:spcPct val="100000"/>
              </a:lnSpc>
              <a:spcBef>
                <a:spcPts val="600"/>
              </a:spcBef>
              <a:spcAft>
                <a:spcPts val="0"/>
              </a:spcAft>
              <a:buSzPts val="1800"/>
              <a:buNone/>
              <a:defRPr/>
            </a:lvl8pPr>
            <a:lvl9pPr lvl="8" rtl="0" algn="l">
              <a:lnSpc>
                <a:spcPct val="100000"/>
              </a:lnSpc>
              <a:spcBef>
                <a:spcPts val="600"/>
              </a:spcBef>
              <a:spcAft>
                <a:spcPts val="0"/>
              </a:spcAft>
              <a:buSzPts val="18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er large text with image ">
  <p:cSld name="Super large text with image ">
    <p:spTree>
      <p:nvGrpSpPr>
        <p:cNvPr id="1137" name="Shape 1137"/>
        <p:cNvGrpSpPr/>
        <p:nvPr/>
      </p:nvGrpSpPr>
      <p:grpSpPr>
        <a:xfrm>
          <a:off x="0" y="0"/>
          <a:ext cx="0" cy="0"/>
          <a:chOff x="0" y="0"/>
          <a:chExt cx="0" cy="0"/>
        </a:xfrm>
      </p:grpSpPr>
      <p:sp>
        <p:nvSpPr>
          <p:cNvPr id="1138" name="Google Shape;1138;p143"/>
          <p:cNvSpPr/>
          <p:nvPr/>
        </p:nvSpPr>
        <p:spPr>
          <a:xfrm>
            <a:off x="9467850" y="3133725"/>
            <a:ext cx="333300" cy="3333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39" name="Google Shape;1139;p143"/>
          <p:cNvSpPr/>
          <p:nvPr>
            <p:ph idx="2" type="pic"/>
          </p:nvPr>
        </p:nvSpPr>
        <p:spPr>
          <a:xfrm>
            <a:off x="0" y="0"/>
            <a:ext cx="9144000" cy="5143500"/>
          </a:xfrm>
          <a:prstGeom prst="rect">
            <a:avLst/>
          </a:prstGeom>
          <a:noFill/>
          <a:ln>
            <a:noFill/>
          </a:ln>
        </p:spPr>
      </p:sp>
      <p:sp>
        <p:nvSpPr>
          <p:cNvPr id="1140" name="Google Shape;1140;p143"/>
          <p:cNvSpPr/>
          <p:nvPr/>
        </p:nvSpPr>
        <p:spPr>
          <a:xfrm>
            <a:off x="9515475" y="2783123"/>
            <a:ext cx="238200" cy="2382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41" name="Google Shape;1141;p143"/>
          <p:cNvSpPr/>
          <p:nvPr/>
        </p:nvSpPr>
        <p:spPr>
          <a:xfrm>
            <a:off x="9591749" y="2574558"/>
            <a:ext cx="95400" cy="95400"/>
          </a:xfrm>
          <a:prstGeom prst="rect">
            <a:avLst/>
          </a:prstGeom>
          <a:blipFill rotWithShape="1">
            <a:blip r:embed="rId3">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42" name="Google Shape;1142;p143"/>
          <p:cNvSpPr/>
          <p:nvPr/>
        </p:nvSpPr>
        <p:spPr>
          <a:xfrm>
            <a:off x="403796" y="405606"/>
            <a:ext cx="8336400" cy="4332300"/>
          </a:xfrm>
          <a:prstGeom prst="rect">
            <a:avLst/>
          </a:prstGeom>
          <a:noFill/>
          <a:ln cap="flat" cmpd="sng" w="381000">
            <a:solidFill>
              <a:srgbClr val="FDFEFE"/>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143" name="Google Shape;1143;p143"/>
          <p:cNvSpPr txBox="1"/>
          <p:nvPr>
            <p:ph idx="1" type="body"/>
          </p:nvPr>
        </p:nvSpPr>
        <p:spPr>
          <a:xfrm>
            <a:off x="1548853" y="1537553"/>
            <a:ext cx="6046200" cy="3987300"/>
          </a:xfrm>
          <a:prstGeom prst="rect">
            <a:avLst/>
          </a:prstGeom>
          <a:noFill/>
          <a:ln>
            <a:noFill/>
          </a:ln>
        </p:spPr>
        <p:txBody>
          <a:bodyPr anchorCtr="0" anchor="t" bIns="12875" lIns="12875" spcFirstLastPara="1" rIns="12875" wrap="square" tIns="12875">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44" name="Google Shape;1144;p143"/>
          <p:cNvSpPr txBox="1"/>
          <p:nvPr>
            <p:ph idx="3" type="body"/>
          </p:nvPr>
        </p:nvSpPr>
        <p:spPr>
          <a:xfrm>
            <a:off x="581148" y="905544"/>
            <a:ext cx="7986600" cy="354300"/>
          </a:xfrm>
          <a:prstGeom prst="rect">
            <a:avLst/>
          </a:prstGeom>
          <a:noFill/>
          <a:ln>
            <a:noFill/>
          </a:ln>
        </p:spPr>
        <p:txBody>
          <a:bodyPr anchorCtr="0" anchor="ctr" bIns="14300" lIns="14300" spcFirstLastPara="1" rIns="14300" wrap="square" tIns="14300">
            <a:noAutofit/>
          </a:bodyPr>
          <a:lstStyle>
            <a:lvl1pPr indent="-228600" lvl="0" marL="457200" rtl="0" algn="ctr">
              <a:lnSpc>
                <a:spcPct val="100000"/>
              </a:lnSpc>
              <a:spcBef>
                <a:spcPts val="0"/>
              </a:spcBef>
              <a:spcAft>
                <a:spcPts val="0"/>
              </a:spcAft>
              <a:buClr>
                <a:srgbClr val="FDFEFE"/>
              </a:buClr>
              <a:buSzPts val="1500"/>
              <a:buFont typeface="Montserrat SemiBold"/>
              <a:buNone/>
              <a:defRPr sz="1500" cap="none">
                <a:solidFill>
                  <a:srgbClr val="FDFEFE"/>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45" name="Google Shape;1145;p143"/>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1pPr>
            <a:lvl2pPr indent="0" lvl="1"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2pPr>
            <a:lvl3pPr indent="0" lvl="2"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3pPr>
            <a:lvl4pPr indent="0" lvl="3"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4pPr>
            <a:lvl5pPr indent="0" lvl="4"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5pPr>
            <a:lvl6pPr indent="0" lvl="5"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6pPr>
            <a:lvl7pPr indent="0" lvl="6"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7pPr>
            <a:lvl8pPr indent="0" lvl="7"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8pPr>
            <a:lvl9pPr indent="0" lvl="8"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X left, copy right">
  <p:cSld name="iPhone X left, copy right 2">
    <p:spTree>
      <p:nvGrpSpPr>
        <p:cNvPr id="1146" name="Shape 1146"/>
        <p:cNvGrpSpPr/>
        <p:nvPr/>
      </p:nvGrpSpPr>
      <p:grpSpPr>
        <a:xfrm>
          <a:off x="0" y="0"/>
          <a:ext cx="0" cy="0"/>
          <a:chOff x="0" y="0"/>
          <a:chExt cx="0" cy="0"/>
        </a:xfrm>
      </p:grpSpPr>
      <p:sp>
        <p:nvSpPr>
          <p:cNvPr id="1147" name="Google Shape;1147;p144"/>
          <p:cNvSpPr/>
          <p:nvPr>
            <p:ph idx="2" type="pic"/>
          </p:nvPr>
        </p:nvSpPr>
        <p:spPr>
          <a:xfrm>
            <a:off x="1425730" y="314864"/>
            <a:ext cx="2081400" cy="4513800"/>
          </a:xfrm>
          <a:prstGeom prst="rect">
            <a:avLst/>
          </a:prstGeom>
          <a:noFill/>
          <a:ln>
            <a:noFill/>
          </a:ln>
        </p:spPr>
      </p:sp>
      <p:sp>
        <p:nvSpPr>
          <p:cNvPr id="1148" name="Google Shape;1148;p144"/>
          <p:cNvSpPr txBox="1"/>
          <p:nvPr>
            <p:ph idx="1" type="body"/>
          </p:nvPr>
        </p:nvSpPr>
        <p:spPr>
          <a:xfrm>
            <a:off x="4586102" y="1784034"/>
            <a:ext cx="4101000" cy="17718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49" name="Google Shape;1149;p144"/>
          <p:cNvSpPr txBox="1"/>
          <p:nvPr>
            <p:ph idx="3" type="body"/>
          </p:nvPr>
        </p:nvSpPr>
        <p:spPr>
          <a:xfrm>
            <a:off x="45861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50" name="Google Shape;1150;p144"/>
          <p:cNvSpPr/>
          <p:nvPr>
            <p:ph idx="4" type="pic"/>
          </p:nvPr>
        </p:nvSpPr>
        <p:spPr>
          <a:xfrm>
            <a:off x="993762" y="55246"/>
            <a:ext cx="2931300" cy="5143500"/>
          </a:xfrm>
          <a:prstGeom prst="rect">
            <a:avLst/>
          </a:prstGeom>
          <a:noFill/>
          <a:ln>
            <a:noFill/>
          </a:ln>
        </p:spPr>
      </p:sp>
      <p:sp>
        <p:nvSpPr>
          <p:cNvPr id="1151" name="Google Shape;1151;p144"/>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1152" name="Shape 1152"/>
        <p:cNvGrpSpPr/>
        <p:nvPr/>
      </p:nvGrpSpPr>
      <p:grpSpPr>
        <a:xfrm>
          <a:off x="0" y="0"/>
          <a:ext cx="0" cy="0"/>
          <a:chOff x="0" y="0"/>
          <a:chExt cx="0" cy="0"/>
        </a:xfrm>
      </p:grpSpPr>
      <p:sp>
        <p:nvSpPr>
          <p:cNvPr id="1153" name="Google Shape;1153;p145"/>
          <p:cNvSpPr txBox="1"/>
          <p:nvPr>
            <p:ph type="title"/>
          </p:nvPr>
        </p:nvSpPr>
        <p:spPr>
          <a:xfrm>
            <a:off x="1485900" y="797421"/>
            <a:ext cx="6172200" cy="643200"/>
          </a:xfrm>
          <a:prstGeom prst="rect">
            <a:avLst/>
          </a:prstGeom>
          <a:noFill/>
          <a:ln>
            <a:noFill/>
          </a:ln>
        </p:spPr>
        <p:txBody>
          <a:bodyPr anchorCtr="0" anchor="ctr" bIns="68575" lIns="68575" spcFirstLastPara="1" rIns="68575" wrap="square" tIns="68575">
            <a:normAutofit/>
          </a:bodyPr>
          <a:lstStyle>
            <a:lvl1pPr lvl="0" rtl="0" algn="ctr">
              <a:lnSpc>
                <a:spcPct val="100000"/>
              </a:lnSpc>
              <a:spcBef>
                <a:spcPts val="0"/>
              </a:spcBef>
              <a:spcAft>
                <a:spcPts val="0"/>
              </a:spcAft>
              <a:buClr>
                <a:srgbClr val="000000"/>
              </a:buClr>
              <a:buSzPts val="1400"/>
              <a:buFont typeface="Arial"/>
              <a:buNone/>
              <a:defRPr b="0" sz="1400">
                <a:latin typeface="Arial"/>
                <a:ea typeface="Arial"/>
                <a:cs typeface="Arial"/>
                <a:sym typeface="Arial"/>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54" name="Google Shape;1154;p145"/>
          <p:cNvSpPr txBox="1"/>
          <p:nvPr>
            <p:ph idx="1" type="body"/>
          </p:nvPr>
        </p:nvSpPr>
        <p:spPr>
          <a:xfrm>
            <a:off x="1485900" y="1543050"/>
            <a:ext cx="6172200" cy="2545800"/>
          </a:xfrm>
          <a:prstGeom prst="rect">
            <a:avLst/>
          </a:prstGeom>
          <a:noFill/>
          <a:ln>
            <a:noFill/>
          </a:ln>
        </p:spPr>
        <p:txBody>
          <a:bodyPr anchorCtr="0" anchor="t" bIns="68575" lIns="68575" spcFirstLastPara="1" rIns="68575" wrap="square" tIns="68575">
            <a:normAutofit/>
          </a:bodyPr>
          <a:lstStyle>
            <a:lvl1pPr indent="-317500" lvl="0" marL="457200" rtl="0" algn="l">
              <a:lnSpc>
                <a:spcPct val="100000"/>
              </a:lnSpc>
              <a:spcBef>
                <a:spcPts val="600"/>
              </a:spcBef>
              <a:spcAft>
                <a:spcPts val="0"/>
              </a:spcAft>
              <a:buClr>
                <a:srgbClr val="000000"/>
              </a:buClr>
              <a:buSzPts val="1400"/>
              <a:buFont typeface="Arial"/>
              <a:buChar char="•"/>
              <a:defRPr sz="1400">
                <a:solidFill>
                  <a:srgbClr val="000000"/>
                </a:solidFill>
                <a:latin typeface="Arial"/>
                <a:ea typeface="Arial"/>
                <a:cs typeface="Arial"/>
                <a:sym typeface="Arial"/>
              </a:defRPr>
            </a:lvl1pPr>
            <a:lvl2pPr indent="-317500" lvl="1" marL="914400" rtl="0" algn="l">
              <a:lnSpc>
                <a:spcPct val="100000"/>
              </a:lnSpc>
              <a:spcBef>
                <a:spcPts val="600"/>
              </a:spcBef>
              <a:spcAft>
                <a:spcPts val="0"/>
              </a:spcAft>
              <a:buClr>
                <a:srgbClr val="000000"/>
              </a:buClr>
              <a:buSzPts val="1400"/>
              <a:buFont typeface="Arial"/>
              <a:buChar char="–"/>
              <a:defRPr sz="1400">
                <a:solidFill>
                  <a:srgbClr val="000000"/>
                </a:solidFill>
                <a:latin typeface="Arial"/>
                <a:ea typeface="Arial"/>
                <a:cs typeface="Arial"/>
                <a:sym typeface="Arial"/>
              </a:defRPr>
            </a:lvl2pPr>
            <a:lvl3pPr indent="-317500" lvl="2" marL="1371600" rtl="0" algn="l">
              <a:lnSpc>
                <a:spcPct val="100000"/>
              </a:lnSpc>
              <a:spcBef>
                <a:spcPts val="600"/>
              </a:spcBef>
              <a:spcAft>
                <a:spcPts val="0"/>
              </a:spcAft>
              <a:buClr>
                <a:srgbClr val="000000"/>
              </a:buClr>
              <a:buSzPts val="1400"/>
              <a:buFont typeface="Arial"/>
              <a:buChar char="•"/>
              <a:defRPr sz="1400">
                <a:solidFill>
                  <a:srgbClr val="000000"/>
                </a:solidFill>
                <a:latin typeface="Arial"/>
                <a:ea typeface="Arial"/>
                <a:cs typeface="Arial"/>
                <a:sym typeface="Arial"/>
              </a:defRPr>
            </a:lvl3pPr>
            <a:lvl4pPr indent="-317500" lvl="3" marL="1828800" rtl="0" algn="l">
              <a:lnSpc>
                <a:spcPct val="100000"/>
              </a:lnSpc>
              <a:spcBef>
                <a:spcPts val="600"/>
              </a:spcBef>
              <a:spcAft>
                <a:spcPts val="0"/>
              </a:spcAft>
              <a:buClr>
                <a:srgbClr val="000000"/>
              </a:buClr>
              <a:buSzPts val="1400"/>
              <a:buFont typeface="Arial"/>
              <a:buChar char="–"/>
              <a:defRPr sz="1400">
                <a:solidFill>
                  <a:srgbClr val="000000"/>
                </a:solidFill>
                <a:latin typeface="Arial"/>
                <a:ea typeface="Arial"/>
                <a:cs typeface="Arial"/>
                <a:sym typeface="Arial"/>
              </a:defRPr>
            </a:lvl4pPr>
            <a:lvl5pPr indent="-317500" lvl="4" marL="2286000" rtl="0" algn="l">
              <a:lnSpc>
                <a:spcPct val="100000"/>
              </a:lnSpc>
              <a:spcBef>
                <a:spcPts val="600"/>
              </a:spcBef>
              <a:spcAft>
                <a:spcPts val="0"/>
              </a:spcAft>
              <a:buClr>
                <a:srgbClr val="000000"/>
              </a:buClr>
              <a:buSzPts val="1400"/>
              <a:buFont typeface="Arial"/>
              <a:buChar char="»"/>
              <a:defRPr sz="1400">
                <a:solidFill>
                  <a:srgbClr val="000000"/>
                </a:solidFill>
                <a:latin typeface="Arial"/>
                <a:ea typeface="Arial"/>
                <a:cs typeface="Arial"/>
                <a:sym typeface="Arial"/>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55" name="Google Shape;1155;p145"/>
          <p:cNvSpPr txBox="1"/>
          <p:nvPr>
            <p:ph idx="12" type="sldNum"/>
          </p:nvPr>
        </p:nvSpPr>
        <p:spPr>
          <a:xfrm>
            <a:off x="6057900" y="4155320"/>
            <a:ext cx="332700" cy="354000"/>
          </a:xfrm>
          <a:prstGeom prst="rect">
            <a:avLst/>
          </a:prstGeom>
          <a:noFill/>
          <a:ln>
            <a:noFill/>
          </a:ln>
        </p:spPr>
        <p:txBody>
          <a:bodyPr anchorCtr="0" anchor="ctr" bIns="68575" lIns="68575" spcFirstLastPara="1" rIns="68575" wrap="square" tIns="68575">
            <a:spAutoFit/>
          </a:bodyPr>
          <a:lstStyle>
            <a:lvl1pPr indent="0" lvl="0" marL="0" marR="0" rtl="0" algn="l">
              <a:lnSpc>
                <a:spcPct val="1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2">
    <p:spTree>
      <p:nvGrpSpPr>
        <p:cNvPr id="1156" name="Shape 1156"/>
        <p:cNvGrpSpPr/>
        <p:nvPr/>
      </p:nvGrpSpPr>
      <p:grpSpPr>
        <a:xfrm>
          <a:off x="0" y="0"/>
          <a:ext cx="0" cy="0"/>
          <a:chOff x="0" y="0"/>
          <a:chExt cx="0" cy="0"/>
        </a:xfrm>
      </p:grpSpPr>
      <p:sp>
        <p:nvSpPr>
          <p:cNvPr id="1157" name="Google Shape;1157;p146"/>
          <p:cNvSpPr txBox="1"/>
          <p:nvPr>
            <p:ph type="title"/>
          </p:nvPr>
        </p:nvSpPr>
        <p:spPr>
          <a:xfrm>
            <a:off x="1812726" y="0"/>
            <a:ext cx="5518500" cy="26052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Clr>
                <a:srgbClr val="000000"/>
              </a:buClr>
              <a:buSzPts val="4200"/>
              <a:buFont typeface="Helvetica Neue Light"/>
              <a:buNone/>
              <a:defRPr b="0" sz="4200">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58" name="Google Shape;1158;p146"/>
          <p:cNvSpPr txBox="1"/>
          <p:nvPr>
            <p:ph idx="1" type="body"/>
          </p:nvPr>
        </p:nvSpPr>
        <p:spPr>
          <a:xfrm>
            <a:off x="1812726" y="2652117"/>
            <a:ext cx="5518500" cy="18819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228600" lvl="1" marL="9144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228600" lvl="2" marL="13716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228600" lvl="3" marL="18288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228600" lvl="4" marL="22860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59" name="Google Shape;1159;p146"/>
          <p:cNvSpPr txBox="1"/>
          <p:nvPr>
            <p:ph idx="12" type="sldNum"/>
          </p:nvPr>
        </p:nvSpPr>
        <p:spPr>
          <a:xfrm>
            <a:off x="6057900" y="4629150"/>
            <a:ext cx="1600200" cy="141000"/>
          </a:xfrm>
          <a:prstGeom prst="rect">
            <a:avLst/>
          </a:prstGeom>
          <a:noFill/>
          <a:ln>
            <a:noFill/>
          </a:ln>
        </p:spPr>
        <p:txBody>
          <a:bodyPr anchorCtr="0" anchor="ctr" bIns="24100" lIns="24100" spcFirstLastPara="1" rIns="24100" wrap="square" tIns="24100">
            <a:spAutoFit/>
          </a:bodyPr>
          <a:lstStyle>
            <a:lvl1pPr indent="0" lvl="0"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_1">
  <p:cSld name="TITLE_3_1">
    <p:bg>
      <p:bgPr>
        <a:solidFill>
          <a:srgbClr val="F4F6F8"/>
        </a:solidFill>
      </p:bgPr>
    </p:bg>
    <p:spTree>
      <p:nvGrpSpPr>
        <p:cNvPr id="1160" name="Shape 1160"/>
        <p:cNvGrpSpPr/>
        <p:nvPr/>
      </p:nvGrpSpPr>
      <p:grpSpPr>
        <a:xfrm>
          <a:off x="0" y="0"/>
          <a:ext cx="0" cy="0"/>
          <a:chOff x="0" y="0"/>
          <a:chExt cx="0" cy="0"/>
        </a:xfrm>
      </p:grpSpPr>
      <p:grpSp>
        <p:nvGrpSpPr>
          <p:cNvPr id="1161" name="Google Shape;1161;p147"/>
          <p:cNvGrpSpPr/>
          <p:nvPr/>
        </p:nvGrpSpPr>
        <p:grpSpPr>
          <a:xfrm>
            <a:off x="-1" y="0"/>
            <a:ext cx="3826238" cy="5143500"/>
            <a:chOff x="-1" y="0"/>
            <a:chExt cx="10203300" cy="13716000"/>
          </a:xfrm>
        </p:grpSpPr>
        <p:sp>
          <p:nvSpPr>
            <p:cNvPr id="1162" name="Google Shape;1162;p147"/>
            <p:cNvSpPr/>
            <p:nvPr/>
          </p:nvSpPr>
          <p:spPr>
            <a:xfrm>
              <a:off x="-1" y="0"/>
              <a:ext cx="10203300" cy="13716000"/>
            </a:xfrm>
            <a:prstGeom prst="rect">
              <a:avLst/>
            </a:prstGeom>
            <a:solidFill>
              <a:srgbClr val="FDFEFE"/>
            </a:solidFill>
            <a:ln>
              <a:noFill/>
            </a:ln>
          </p:spPr>
          <p:txBody>
            <a:bodyPr anchorCtr="0" anchor="ctr" bIns="0" lIns="0" spcFirstLastPara="1" rIns="0" wrap="square" tIns="0">
              <a:noAutofit/>
            </a:bodyPr>
            <a:lstStyle/>
            <a:p>
              <a:pPr indent="0" lvl="0" marL="0" marR="0" rtl="0" algn="ctr">
                <a:lnSpc>
                  <a:spcPct val="18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47"/>
            <p:cNvSpPr txBox="1"/>
            <p:nvPr/>
          </p:nvSpPr>
          <p:spPr>
            <a:xfrm>
              <a:off x="-1" y="6354978"/>
              <a:ext cx="10203300" cy="1067100"/>
            </a:xfrm>
            <a:prstGeom prst="rect">
              <a:avLst/>
            </a:prstGeom>
            <a:noFill/>
            <a:ln>
              <a:noFill/>
            </a:ln>
          </p:spPr>
          <p:txBody>
            <a:bodyPr anchorCtr="0" anchor="ctr" bIns="91425" lIns="91425" spcFirstLastPara="1" rIns="91425" wrap="square" tIns="91425">
              <a:spAutoFit/>
            </a:bodyPr>
            <a:lstStyle/>
            <a:p>
              <a:pPr indent="0" lvl="0" marL="0" marR="0" rtl="0" algn="ctr">
                <a:lnSpc>
                  <a:spcPct val="18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grpSp>
      <p:sp>
        <p:nvSpPr>
          <p:cNvPr id="1164" name="Google Shape;1164;p147"/>
          <p:cNvSpPr txBox="1"/>
          <p:nvPr>
            <p:ph type="title"/>
          </p:nvPr>
        </p:nvSpPr>
        <p:spPr>
          <a:xfrm>
            <a:off x="263700" y="2097750"/>
            <a:ext cx="3298800" cy="2496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rgbClr val="212B36"/>
              </a:buClr>
              <a:buSzPts val="1600"/>
              <a:buFont typeface="Work Sans"/>
              <a:buNone/>
              <a:defRPr sz="1600">
                <a:solidFill>
                  <a:srgbClr val="212B36"/>
                </a:solidFill>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65" name="Google Shape;1165;p147"/>
          <p:cNvSpPr txBox="1"/>
          <p:nvPr>
            <p:ph idx="12" type="sldNum"/>
          </p:nvPr>
        </p:nvSpPr>
        <p:spPr>
          <a:xfrm>
            <a:off x="8880308" y="4726642"/>
            <a:ext cx="131100" cy="153900"/>
          </a:xfrm>
          <a:prstGeom prst="rect">
            <a:avLst/>
          </a:prstGeom>
          <a:noFill/>
          <a:ln>
            <a:noFill/>
          </a:ln>
        </p:spPr>
        <p:txBody>
          <a:bodyPr anchorCtr="0" anchor="ctr" bIns="0" lIns="0" spcFirstLastPara="1" rIns="0" wrap="square" tIns="0">
            <a:spAutoFit/>
          </a:bodyPr>
          <a:lstStyle>
            <a:lvl1pPr indent="0" lvl="0"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1pPr>
            <a:lvl2pPr indent="0" lvl="1"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2pPr>
            <a:lvl3pPr indent="0" lvl="2"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3pPr>
            <a:lvl4pPr indent="0" lvl="3"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4pPr>
            <a:lvl5pPr indent="0" lvl="4"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5pPr>
            <a:lvl6pPr indent="0" lvl="5"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6pPr>
            <a:lvl7pPr indent="0" lvl="6"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7pPr>
            <a:lvl8pPr indent="0" lvl="7"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8pPr>
            <a:lvl9pPr indent="0" lvl="8"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_1">
  <p:cSld name="TITLE_3_1 2">
    <p:bg>
      <p:bgPr>
        <a:solidFill>
          <a:srgbClr val="F4F6F8"/>
        </a:solidFill>
      </p:bgPr>
    </p:bg>
    <p:spTree>
      <p:nvGrpSpPr>
        <p:cNvPr id="1166" name="Shape 1166"/>
        <p:cNvGrpSpPr/>
        <p:nvPr/>
      </p:nvGrpSpPr>
      <p:grpSpPr>
        <a:xfrm>
          <a:off x="0" y="0"/>
          <a:ext cx="0" cy="0"/>
          <a:chOff x="0" y="0"/>
          <a:chExt cx="0" cy="0"/>
        </a:xfrm>
      </p:grpSpPr>
      <p:grpSp>
        <p:nvGrpSpPr>
          <p:cNvPr id="1167" name="Google Shape;1167;p148"/>
          <p:cNvGrpSpPr/>
          <p:nvPr/>
        </p:nvGrpSpPr>
        <p:grpSpPr>
          <a:xfrm>
            <a:off x="-1" y="0"/>
            <a:ext cx="3826238" cy="5143500"/>
            <a:chOff x="-1" y="0"/>
            <a:chExt cx="10203300" cy="13716000"/>
          </a:xfrm>
        </p:grpSpPr>
        <p:sp>
          <p:nvSpPr>
            <p:cNvPr id="1168" name="Google Shape;1168;p148"/>
            <p:cNvSpPr/>
            <p:nvPr/>
          </p:nvSpPr>
          <p:spPr>
            <a:xfrm>
              <a:off x="-1" y="0"/>
              <a:ext cx="10203300" cy="13716000"/>
            </a:xfrm>
            <a:prstGeom prst="rect">
              <a:avLst/>
            </a:prstGeom>
            <a:solidFill>
              <a:srgbClr val="FDFEFE"/>
            </a:solidFill>
            <a:ln>
              <a:noFill/>
            </a:ln>
          </p:spPr>
          <p:txBody>
            <a:bodyPr anchorCtr="0" anchor="ctr" bIns="0" lIns="0" spcFirstLastPara="1" rIns="0" wrap="square" tIns="0">
              <a:noAutofit/>
            </a:bodyPr>
            <a:lstStyle/>
            <a:p>
              <a:pPr indent="0" lvl="0" marL="0" marR="0" rtl="0" algn="ctr">
                <a:lnSpc>
                  <a:spcPct val="18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48"/>
            <p:cNvSpPr txBox="1"/>
            <p:nvPr/>
          </p:nvSpPr>
          <p:spPr>
            <a:xfrm>
              <a:off x="-1" y="6354978"/>
              <a:ext cx="10203300" cy="1067100"/>
            </a:xfrm>
            <a:prstGeom prst="rect">
              <a:avLst/>
            </a:prstGeom>
            <a:noFill/>
            <a:ln>
              <a:noFill/>
            </a:ln>
          </p:spPr>
          <p:txBody>
            <a:bodyPr anchorCtr="0" anchor="ctr" bIns="91425" lIns="91425" spcFirstLastPara="1" rIns="91425" wrap="square" tIns="91425">
              <a:spAutoFit/>
            </a:bodyPr>
            <a:lstStyle/>
            <a:p>
              <a:pPr indent="0" lvl="0" marL="0" marR="0" rtl="0" algn="ctr">
                <a:lnSpc>
                  <a:spcPct val="18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grpSp>
      <p:sp>
        <p:nvSpPr>
          <p:cNvPr id="1170" name="Google Shape;1170;p148"/>
          <p:cNvSpPr txBox="1"/>
          <p:nvPr>
            <p:ph type="title"/>
          </p:nvPr>
        </p:nvSpPr>
        <p:spPr>
          <a:xfrm>
            <a:off x="263700" y="2097750"/>
            <a:ext cx="3298800" cy="2496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rgbClr val="212B36"/>
              </a:buClr>
              <a:buSzPts val="1600"/>
              <a:buFont typeface="Work Sans"/>
              <a:buNone/>
              <a:defRPr sz="1600">
                <a:solidFill>
                  <a:srgbClr val="212B36"/>
                </a:solidFill>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71" name="Google Shape;1171;p148"/>
          <p:cNvSpPr txBox="1"/>
          <p:nvPr>
            <p:ph idx="12" type="sldNum"/>
          </p:nvPr>
        </p:nvSpPr>
        <p:spPr>
          <a:xfrm>
            <a:off x="8880308" y="4726642"/>
            <a:ext cx="131100" cy="153900"/>
          </a:xfrm>
          <a:prstGeom prst="rect">
            <a:avLst/>
          </a:prstGeom>
          <a:noFill/>
          <a:ln>
            <a:noFill/>
          </a:ln>
        </p:spPr>
        <p:txBody>
          <a:bodyPr anchorCtr="0" anchor="ctr" bIns="0" lIns="0" spcFirstLastPara="1" rIns="0" wrap="square" tIns="0">
            <a:spAutoFit/>
          </a:bodyPr>
          <a:lstStyle>
            <a:lvl1pPr indent="0" lvl="0"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1pPr>
            <a:lvl2pPr indent="0" lvl="1"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2pPr>
            <a:lvl3pPr indent="0" lvl="2"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3pPr>
            <a:lvl4pPr indent="0" lvl="3"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4pPr>
            <a:lvl5pPr indent="0" lvl="4"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5pPr>
            <a:lvl6pPr indent="0" lvl="5"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6pPr>
            <a:lvl7pPr indent="0" lvl="6"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7pPr>
            <a:lvl8pPr indent="0" lvl="7"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8pPr>
            <a:lvl9pPr indent="0" lvl="8"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3">
    <p:spTree>
      <p:nvGrpSpPr>
        <p:cNvPr id="1172" name="Shape 1172"/>
        <p:cNvGrpSpPr/>
        <p:nvPr/>
      </p:nvGrpSpPr>
      <p:grpSpPr>
        <a:xfrm>
          <a:off x="0" y="0"/>
          <a:ext cx="0" cy="0"/>
          <a:chOff x="0" y="0"/>
          <a:chExt cx="0" cy="0"/>
        </a:xfrm>
      </p:grpSpPr>
      <p:sp>
        <p:nvSpPr>
          <p:cNvPr id="1173" name="Google Shape;1173;p149"/>
          <p:cNvSpPr txBox="1"/>
          <p:nvPr>
            <p:ph type="title"/>
          </p:nvPr>
        </p:nvSpPr>
        <p:spPr>
          <a:xfrm>
            <a:off x="1812726" y="0"/>
            <a:ext cx="5518500" cy="26052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Clr>
                <a:srgbClr val="000000"/>
              </a:buClr>
              <a:buSzPts val="4200"/>
              <a:buFont typeface="Helvetica Neue Light"/>
              <a:buNone/>
              <a:defRPr b="0" sz="4200">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74" name="Google Shape;1174;p149"/>
          <p:cNvSpPr txBox="1"/>
          <p:nvPr>
            <p:ph idx="1" type="body"/>
          </p:nvPr>
        </p:nvSpPr>
        <p:spPr>
          <a:xfrm>
            <a:off x="1812726" y="2652117"/>
            <a:ext cx="5518500" cy="18819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228600" lvl="1" marL="9144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228600" lvl="2" marL="13716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228600" lvl="3" marL="18288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228600" lvl="4" marL="228600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75" name="Google Shape;1175;p149"/>
          <p:cNvSpPr txBox="1"/>
          <p:nvPr>
            <p:ph idx="12" type="sldNum"/>
          </p:nvPr>
        </p:nvSpPr>
        <p:spPr>
          <a:xfrm>
            <a:off x="6057900" y="4629150"/>
            <a:ext cx="1600200" cy="141000"/>
          </a:xfrm>
          <a:prstGeom prst="rect">
            <a:avLst/>
          </a:prstGeom>
          <a:noFill/>
          <a:ln>
            <a:noFill/>
          </a:ln>
        </p:spPr>
        <p:txBody>
          <a:bodyPr anchorCtr="0" anchor="ctr" bIns="24100" lIns="24100" spcFirstLastPara="1" rIns="24100" wrap="square" tIns="24100">
            <a:spAutoFit/>
          </a:bodyPr>
          <a:lstStyle>
            <a:lvl1pPr indent="0" lvl="0"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80000"/>
              </a:lnSpc>
              <a:spcBef>
                <a:spcPts val="0"/>
              </a:spcBef>
              <a:spcAft>
                <a:spcPts val="0"/>
              </a:spcAft>
              <a:buClr>
                <a:srgbClr val="000000"/>
              </a:buClr>
              <a:buSzPts val="600"/>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_1">
  <p:cSld name="TITLE_3_1 3">
    <p:bg>
      <p:bgPr>
        <a:solidFill>
          <a:srgbClr val="F4F6F8"/>
        </a:solidFill>
      </p:bgPr>
    </p:bg>
    <p:spTree>
      <p:nvGrpSpPr>
        <p:cNvPr id="1176" name="Shape 1176"/>
        <p:cNvGrpSpPr/>
        <p:nvPr/>
      </p:nvGrpSpPr>
      <p:grpSpPr>
        <a:xfrm>
          <a:off x="0" y="0"/>
          <a:ext cx="0" cy="0"/>
          <a:chOff x="0" y="0"/>
          <a:chExt cx="0" cy="0"/>
        </a:xfrm>
      </p:grpSpPr>
      <p:grpSp>
        <p:nvGrpSpPr>
          <p:cNvPr id="1177" name="Google Shape;1177;p150"/>
          <p:cNvGrpSpPr/>
          <p:nvPr/>
        </p:nvGrpSpPr>
        <p:grpSpPr>
          <a:xfrm>
            <a:off x="-1" y="0"/>
            <a:ext cx="3826238" cy="5143500"/>
            <a:chOff x="-1" y="0"/>
            <a:chExt cx="10203300" cy="13716000"/>
          </a:xfrm>
        </p:grpSpPr>
        <p:sp>
          <p:nvSpPr>
            <p:cNvPr id="1178" name="Google Shape;1178;p150"/>
            <p:cNvSpPr/>
            <p:nvPr/>
          </p:nvSpPr>
          <p:spPr>
            <a:xfrm>
              <a:off x="-1" y="0"/>
              <a:ext cx="10203300" cy="13716000"/>
            </a:xfrm>
            <a:prstGeom prst="rect">
              <a:avLst/>
            </a:prstGeom>
            <a:solidFill>
              <a:srgbClr val="FDFEFE"/>
            </a:solidFill>
            <a:ln>
              <a:noFill/>
            </a:ln>
          </p:spPr>
          <p:txBody>
            <a:bodyPr anchorCtr="0" anchor="ctr" bIns="0" lIns="0" spcFirstLastPara="1" rIns="0" wrap="square" tIns="0">
              <a:noAutofit/>
            </a:bodyPr>
            <a:lstStyle/>
            <a:p>
              <a:pPr indent="0" lvl="0" marL="0" marR="0" rtl="0" algn="ctr">
                <a:lnSpc>
                  <a:spcPct val="18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50"/>
            <p:cNvSpPr txBox="1"/>
            <p:nvPr/>
          </p:nvSpPr>
          <p:spPr>
            <a:xfrm>
              <a:off x="-1" y="6354978"/>
              <a:ext cx="10203300" cy="1067100"/>
            </a:xfrm>
            <a:prstGeom prst="rect">
              <a:avLst/>
            </a:prstGeom>
            <a:noFill/>
            <a:ln>
              <a:noFill/>
            </a:ln>
          </p:spPr>
          <p:txBody>
            <a:bodyPr anchorCtr="0" anchor="ctr" bIns="91425" lIns="91425" spcFirstLastPara="1" rIns="91425" wrap="square" tIns="91425">
              <a:spAutoFit/>
            </a:bodyPr>
            <a:lstStyle/>
            <a:p>
              <a:pPr indent="0" lvl="0" marL="0" marR="0" rtl="0" algn="ctr">
                <a:lnSpc>
                  <a:spcPct val="18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grpSp>
      <p:sp>
        <p:nvSpPr>
          <p:cNvPr id="1180" name="Google Shape;1180;p150"/>
          <p:cNvSpPr txBox="1"/>
          <p:nvPr>
            <p:ph type="title"/>
          </p:nvPr>
        </p:nvSpPr>
        <p:spPr>
          <a:xfrm>
            <a:off x="263700" y="2097750"/>
            <a:ext cx="3298800" cy="2496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rgbClr val="212B36"/>
              </a:buClr>
              <a:buSzPts val="1600"/>
              <a:buFont typeface="Work Sans"/>
              <a:buNone/>
              <a:defRPr sz="1600">
                <a:solidFill>
                  <a:srgbClr val="212B36"/>
                </a:solidFill>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81" name="Google Shape;1181;p150"/>
          <p:cNvSpPr txBox="1"/>
          <p:nvPr>
            <p:ph idx="12" type="sldNum"/>
          </p:nvPr>
        </p:nvSpPr>
        <p:spPr>
          <a:xfrm>
            <a:off x="8880308" y="4726642"/>
            <a:ext cx="131100" cy="153900"/>
          </a:xfrm>
          <a:prstGeom prst="rect">
            <a:avLst/>
          </a:prstGeom>
          <a:noFill/>
          <a:ln>
            <a:noFill/>
          </a:ln>
        </p:spPr>
        <p:txBody>
          <a:bodyPr anchorCtr="0" anchor="ctr" bIns="0" lIns="0" spcFirstLastPara="1" rIns="0" wrap="square" tIns="0">
            <a:spAutoFit/>
          </a:bodyPr>
          <a:lstStyle>
            <a:lvl1pPr indent="0" lvl="0"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1pPr>
            <a:lvl2pPr indent="0" lvl="1"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2pPr>
            <a:lvl3pPr indent="0" lvl="2"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3pPr>
            <a:lvl4pPr indent="0" lvl="3"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4pPr>
            <a:lvl5pPr indent="0" lvl="4"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5pPr>
            <a:lvl6pPr indent="0" lvl="5"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6pPr>
            <a:lvl7pPr indent="0" lvl="6"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7pPr>
            <a:lvl8pPr indent="0" lvl="7"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8pPr>
            <a:lvl9pPr indent="0" lvl="8"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_1_1">
  <p:cSld name="TITLE_3_1_1">
    <p:bg>
      <p:bgPr>
        <a:solidFill>
          <a:srgbClr val="F4F6F8"/>
        </a:solidFill>
      </p:bgPr>
    </p:bg>
    <p:spTree>
      <p:nvGrpSpPr>
        <p:cNvPr id="1182" name="Shape 1182"/>
        <p:cNvGrpSpPr/>
        <p:nvPr/>
      </p:nvGrpSpPr>
      <p:grpSpPr>
        <a:xfrm>
          <a:off x="0" y="0"/>
          <a:ext cx="0" cy="0"/>
          <a:chOff x="0" y="0"/>
          <a:chExt cx="0" cy="0"/>
        </a:xfrm>
      </p:grpSpPr>
      <p:grpSp>
        <p:nvGrpSpPr>
          <p:cNvPr id="1183" name="Google Shape;1183;p151"/>
          <p:cNvGrpSpPr/>
          <p:nvPr/>
        </p:nvGrpSpPr>
        <p:grpSpPr>
          <a:xfrm>
            <a:off x="3826200" y="0"/>
            <a:ext cx="5317763" cy="5143500"/>
            <a:chOff x="0" y="0"/>
            <a:chExt cx="14180700" cy="13716000"/>
          </a:xfrm>
        </p:grpSpPr>
        <p:sp>
          <p:nvSpPr>
            <p:cNvPr id="1184" name="Google Shape;1184;p151"/>
            <p:cNvSpPr/>
            <p:nvPr/>
          </p:nvSpPr>
          <p:spPr>
            <a:xfrm>
              <a:off x="0" y="0"/>
              <a:ext cx="14180700" cy="13716000"/>
            </a:xfrm>
            <a:prstGeom prst="rect">
              <a:avLst/>
            </a:prstGeom>
            <a:solidFill>
              <a:srgbClr val="FDFEFE"/>
            </a:solidFill>
            <a:ln>
              <a:noFill/>
            </a:ln>
          </p:spPr>
          <p:txBody>
            <a:bodyPr anchorCtr="0" anchor="ctr" bIns="0" lIns="0" spcFirstLastPara="1" rIns="0" wrap="square" tIns="0">
              <a:noAutofit/>
            </a:bodyPr>
            <a:lstStyle/>
            <a:p>
              <a:pPr indent="0" lvl="0" marL="0" marR="0" rtl="0" algn="ctr">
                <a:lnSpc>
                  <a:spcPct val="18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51"/>
            <p:cNvSpPr txBox="1"/>
            <p:nvPr/>
          </p:nvSpPr>
          <p:spPr>
            <a:xfrm>
              <a:off x="0" y="6354978"/>
              <a:ext cx="14180700" cy="1067100"/>
            </a:xfrm>
            <a:prstGeom prst="rect">
              <a:avLst/>
            </a:prstGeom>
            <a:noFill/>
            <a:ln>
              <a:noFill/>
            </a:ln>
          </p:spPr>
          <p:txBody>
            <a:bodyPr anchorCtr="0" anchor="ctr" bIns="91425" lIns="91425" spcFirstLastPara="1" rIns="91425" wrap="square" tIns="91425">
              <a:spAutoFit/>
            </a:bodyPr>
            <a:lstStyle/>
            <a:p>
              <a:pPr indent="0" lvl="0" marL="0" marR="0" rtl="0" algn="ctr">
                <a:lnSpc>
                  <a:spcPct val="18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grpSp>
      <p:sp>
        <p:nvSpPr>
          <p:cNvPr id="1186" name="Google Shape;1186;p151"/>
          <p:cNvSpPr txBox="1"/>
          <p:nvPr>
            <p:ph type="title"/>
          </p:nvPr>
        </p:nvSpPr>
        <p:spPr>
          <a:xfrm>
            <a:off x="4835708" y="2130475"/>
            <a:ext cx="3298800" cy="2496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rgbClr val="212B36"/>
              </a:buClr>
              <a:buSzPts val="1600"/>
              <a:buFont typeface="Work Sans"/>
              <a:buNone/>
              <a:defRPr sz="1600">
                <a:solidFill>
                  <a:srgbClr val="212B36"/>
                </a:solidFill>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87" name="Google Shape;1187;p151"/>
          <p:cNvSpPr txBox="1"/>
          <p:nvPr>
            <p:ph idx="12" type="sldNum"/>
          </p:nvPr>
        </p:nvSpPr>
        <p:spPr>
          <a:xfrm>
            <a:off x="8880308" y="4726642"/>
            <a:ext cx="131100" cy="153900"/>
          </a:xfrm>
          <a:prstGeom prst="rect">
            <a:avLst/>
          </a:prstGeom>
          <a:noFill/>
          <a:ln>
            <a:noFill/>
          </a:ln>
        </p:spPr>
        <p:txBody>
          <a:bodyPr anchorCtr="0" anchor="ctr" bIns="0" lIns="0" spcFirstLastPara="1" rIns="0" wrap="square" tIns="0">
            <a:spAutoFit/>
          </a:bodyPr>
          <a:lstStyle>
            <a:lvl1pPr indent="0" lvl="0"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1pPr>
            <a:lvl2pPr indent="0" lvl="1"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2pPr>
            <a:lvl3pPr indent="0" lvl="2"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3pPr>
            <a:lvl4pPr indent="0" lvl="3"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4pPr>
            <a:lvl5pPr indent="0" lvl="4"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5pPr>
            <a:lvl6pPr indent="0" lvl="5"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6pPr>
            <a:lvl7pPr indent="0" lvl="6"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7pPr>
            <a:lvl8pPr indent="0" lvl="7"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8pPr>
            <a:lvl9pPr indent="0" lvl="8" marL="0" marR="0" rtl="0" algn="l">
              <a:lnSpc>
                <a:spcPct val="180000"/>
              </a:lnSpc>
              <a:spcBef>
                <a:spcPts val="0"/>
              </a:spcBef>
              <a:spcAft>
                <a:spcPts val="0"/>
              </a:spcAft>
              <a:buClr>
                <a:srgbClr val="A4AFB8"/>
              </a:buClr>
              <a:buSzPts val="1000"/>
              <a:buFont typeface="Montserrat"/>
              <a:buNone/>
              <a:defRPr b="0" i="0" sz="1000" u="none" cap="none" strike="noStrike">
                <a:solidFill>
                  <a:srgbClr val="A4AFB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p:cSld name="The Team">
    <p:spTree>
      <p:nvGrpSpPr>
        <p:cNvPr id="1188" name="Shape 1188"/>
        <p:cNvGrpSpPr/>
        <p:nvPr/>
      </p:nvGrpSpPr>
      <p:grpSpPr>
        <a:xfrm>
          <a:off x="0" y="0"/>
          <a:ext cx="0" cy="0"/>
          <a:chOff x="0" y="0"/>
          <a:chExt cx="0" cy="0"/>
        </a:xfrm>
      </p:grpSpPr>
      <p:sp>
        <p:nvSpPr>
          <p:cNvPr id="1189" name="Google Shape;1189;p152"/>
          <p:cNvSpPr txBox="1"/>
          <p:nvPr>
            <p:ph idx="1" type="body"/>
          </p:nvPr>
        </p:nvSpPr>
        <p:spPr>
          <a:xfrm>
            <a:off x="-157950" y="3953074"/>
            <a:ext cx="1085400" cy="2145000"/>
          </a:xfrm>
          <a:prstGeom prst="rect">
            <a:avLst/>
          </a:prstGeom>
          <a:noFill/>
          <a:ln>
            <a:noFill/>
          </a:ln>
        </p:spPr>
        <p:txBody>
          <a:bodyPr anchorCtr="0" anchor="ctr" bIns="12875" lIns="12875" spcFirstLastPara="1" rIns="12875" wrap="square" tIns="12875">
            <a:spAutoFit/>
          </a:bodyPr>
          <a:lstStyle>
            <a:lvl1pPr indent="-228600" lvl="0" marL="457200" rtl="0" algn="l">
              <a:lnSpc>
                <a:spcPct val="180000"/>
              </a:lnSpc>
              <a:spcBef>
                <a:spcPts val="0"/>
              </a:spcBef>
              <a:spcAft>
                <a:spcPts val="0"/>
              </a:spcAft>
              <a:buClr>
                <a:srgbClr val="3369FF"/>
              </a:buClr>
              <a:buSzPts val="14100"/>
              <a:buFont typeface="Work Sans"/>
              <a:buNone/>
              <a:defRPr b="1" baseline="-25000" sz="141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90" name="Google Shape;1190;p152"/>
          <p:cNvSpPr txBox="1"/>
          <p:nvPr>
            <p:ph idx="2" type="body"/>
          </p:nvPr>
        </p:nvSpPr>
        <p:spPr>
          <a:xfrm flipH="1">
            <a:off x="8231811" y="4100902"/>
            <a:ext cx="1085400" cy="2145000"/>
          </a:xfrm>
          <a:prstGeom prst="rect">
            <a:avLst/>
          </a:prstGeom>
          <a:noFill/>
          <a:ln>
            <a:noFill/>
          </a:ln>
        </p:spPr>
        <p:txBody>
          <a:bodyPr anchorCtr="0" anchor="ctr" bIns="12875" lIns="12875" spcFirstLastPara="1" rIns="12875" wrap="square" tIns="12875">
            <a:spAutoFit/>
          </a:bodyPr>
          <a:lstStyle>
            <a:lvl1pPr indent="-228600" lvl="0" marL="457200" rtl="0" algn="l">
              <a:lnSpc>
                <a:spcPct val="180000"/>
              </a:lnSpc>
              <a:spcBef>
                <a:spcPts val="0"/>
              </a:spcBef>
              <a:spcAft>
                <a:spcPts val="0"/>
              </a:spcAft>
              <a:buClr>
                <a:srgbClr val="3369FF"/>
              </a:buClr>
              <a:buSzPts val="14100"/>
              <a:buFont typeface="Work Sans"/>
              <a:buNone/>
              <a:defRPr b="1" baseline="-25000" sz="141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91" name="Google Shape;1191;p152"/>
          <p:cNvSpPr txBox="1"/>
          <p:nvPr>
            <p:ph idx="3" type="body"/>
          </p:nvPr>
        </p:nvSpPr>
        <p:spPr>
          <a:xfrm>
            <a:off x="46483" y="4519299"/>
            <a:ext cx="9051000" cy="425700"/>
          </a:xfrm>
          <a:prstGeom prst="rect">
            <a:avLst/>
          </a:prstGeom>
          <a:noFill/>
          <a:ln>
            <a:noFill/>
          </a:ln>
        </p:spPr>
        <p:txBody>
          <a:bodyPr anchorCtr="0" anchor="ctr" bIns="12875" lIns="12875" spcFirstLastPara="1" rIns="12875" wrap="square" tIns="12875">
            <a:spAutoFit/>
          </a:bodyPr>
          <a:lstStyle>
            <a:lvl1pPr indent="-228600" lvl="0" marL="457200" rtl="0" algn="ctr">
              <a:lnSpc>
                <a:spcPct val="110000"/>
              </a:lnSpc>
              <a:spcBef>
                <a:spcPts val="0"/>
              </a:spcBef>
              <a:spcAft>
                <a:spcPts val="0"/>
              </a:spcAft>
              <a:buClr>
                <a:srgbClr val="212B36"/>
              </a:buClr>
              <a:buSzPts val="2700"/>
              <a:buFont typeface="Work Sans"/>
              <a:buNone/>
              <a:defRPr sz="27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92" name="Google Shape;1192;p152"/>
          <p:cNvSpPr/>
          <p:nvPr/>
        </p:nvSpPr>
        <p:spPr>
          <a:xfrm>
            <a:off x="-110425" y="-124868"/>
            <a:ext cx="9406200" cy="1549200"/>
          </a:xfrm>
          <a:prstGeom prst="rect">
            <a:avLst/>
          </a:prstGeom>
          <a:solidFill>
            <a:srgbClr val="E75372"/>
          </a:solid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grpSp>
        <p:nvGrpSpPr>
          <p:cNvPr id="1193" name="Google Shape;1193;p152"/>
          <p:cNvGrpSpPr/>
          <p:nvPr/>
        </p:nvGrpSpPr>
        <p:grpSpPr>
          <a:xfrm>
            <a:off x="2170807" y="707201"/>
            <a:ext cx="1141875" cy="1141875"/>
            <a:chOff x="0" y="0"/>
            <a:chExt cx="3045000" cy="3045000"/>
          </a:xfrm>
        </p:grpSpPr>
        <p:sp>
          <p:nvSpPr>
            <p:cNvPr id="1194" name="Google Shape;1194;p152"/>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cara_karter.png" id="1195" name="Google Shape;1195;p152"/>
            <p:cNvPicPr preferRelativeResize="0"/>
            <p:nvPr/>
          </p:nvPicPr>
          <p:blipFill rotWithShape="1">
            <a:blip r:embed="rId2">
              <a:alphaModFix/>
            </a:blip>
            <a:srcRect b="0" l="0" r="0" t="0"/>
            <a:stretch/>
          </p:blipFill>
          <p:spPr>
            <a:xfrm>
              <a:off x="142553" y="142552"/>
              <a:ext cx="2759724" cy="2759724"/>
            </a:xfrm>
            <a:custGeom>
              <a:rect b="b" l="l" r="r" t="t"/>
              <a:pathLst>
                <a:path extrusionOk="0" h="21600" w="21600">
                  <a:moveTo>
                    <a:pt x="10800" y="0"/>
                  </a:moveTo>
                  <a:cubicBezTo>
                    <a:pt x="8036" y="0"/>
                    <a:pt x="5271" y="1053"/>
                    <a:pt x="3162" y="3162"/>
                  </a:cubicBezTo>
                  <a:cubicBezTo>
                    <a:pt x="1053" y="5271"/>
                    <a:pt x="0" y="8036"/>
                    <a:pt x="0" y="10800"/>
                  </a:cubicBezTo>
                  <a:cubicBezTo>
                    <a:pt x="0" y="13564"/>
                    <a:pt x="1053" y="16326"/>
                    <a:pt x="3162" y="18435"/>
                  </a:cubicBezTo>
                  <a:cubicBezTo>
                    <a:pt x="5271" y="20544"/>
                    <a:pt x="8036" y="21600"/>
                    <a:pt x="10800" y="21600"/>
                  </a:cubicBezTo>
                  <a:cubicBezTo>
                    <a:pt x="13564" y="21600"/>
                    <a:pt x="16326" y="20544"/>
                    <a:pt x="18435" y="18435"/>
                  </a:cubicBezTo>
                  <a:cubicBezTo>
                    <a:pt x="20544" y="16326"/>
                    <a:pt x="21600" y="13564"/>
                    <a:pt x="21600" y="10800"/>
                  </a:cubicBezTo>
                  <a:cubicBezTo>
                    <a:pt x="21600" y="8036"/>
                    <a:pt x="20544" y="5271"/>
                    <a:pt x="18435" y="3162"/>
                  </a:cubicBezTo>
                  <a:cubicBezTo>
                    <a:pt x="16326" y="1053"/>
                    <a:pt x="13564" y="0"/>
                    <a:pt x="10800" y="0"/>
                  </a:cubicBezTo>
                  <a:close/>
                </a:path>
              </a:pathLst>
            </a:custGeom>
            <a:noFill/>
            <a:ln>
              <a:noFill/>
            </a:ln>
          </p:spPr>
        </p:pic>
      </p:grpSp>
      <p:grpSp>
        <p:nvGrpSpPr>
          <p:cNvPr id="1196" name="Google Shape;1196;p152"/>
          <p:cNvGrpSpPr/>
          <p:nvPr/>
        </p:nvGrpSpPr>
        <p:grpSpPr>
          <a:xfrm>
            <a:off x="4021766" y="707201"/>
            <a:ext cx="1141875" cy="1141875"/>
            <a:chOff x="0" y="0"/>
            <a:chExt cx="3045000" cy="3045000"/>
          </a:xfrm>
        </p:grpSpPr>
        <p:sp>
          <p:nvSpPr>
            <p:cNvPr id="1197" name="Google Shape;1197;p152"/>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courtney-dunham.jpeg" id="1198" name="Google Shape;1198;p152"/>
            <p:cNvPicPr preferRelativeResize="0"/>
            <p:nvPr/>
          </p:nvPicPr>
          <p:blipFill rotWithShape="1">
            <a:blip r:embed="rId3">
              <a:alphaModFix/>
            </a:blip>
            <a:srcRect b="0" l="0" r="0" t="0"/>
            <a:stretch/>
          </p:blipFill>
          <p:spPr>
            <a:xfrm>
              <a:off x="142553" y="142553"/>
              <a:ext cx="2759724" cy="2759724"/>
            </a:xfrm>
            <a:custGeom>
              <a:rect b="b" l="l" r="r" t="t"/>
              <a:pathLst>
                <a:path extrusionOk="0" h="21600" w="21600">
                  <a:moveTo>
                    <a:pt x="10800" y="0"/>
                  </a:moveTo>
                  <a:cubicBezTo>
                    <a:pt x="8036" y="0"/>
                    <a:pt x="5271" y="1053"/>
                    <a:pt x="3162" y="3162"/>
                  </a:cubicBezTo>
                  <a:cubicBezTo>
                    <a:pt x="1053" y="5271"/>
                    <a:pt x="0" y="8036"/>
                    <a:pt x="0" y="10800"/>
                  </a:cubicBezTo>
                  <a:cubicBezTo>
                    <a:pt x="0" y="13564"/>
                    <a:pt x="1053" y="16326"/>
                    <a:pt x="3162" y="18435"/>
                  </a:cubicBezTo>
                  <a:cubicBezTo>
                    <a:pt x="5271" y="20544"/>
                    <a:pt x="8036" y="21600"/>
                    <a:pt x="10800" y="21600"/>
                  </a:cubicBezTo>
                  <a:cubicBezTo>
                    <a:pt x="13564" y="21600"/>
                    <a:pt x="16326" y="20544"/>
                    <a:pt x="18435" y="18435"/>
                  </a:cubicBezTo>
                  <a:cubicBezTo>
                    <a:pt x="20544" y="16326"/>
                    <a:pt x="21600" y="13564"/>
                    <a:pt x="21600" y="10800"/>
                  </a:cubicBezTo>
                  <a:cubicBezTo>
                    <a:pt x="21600" y="8036"/>
                    <a:pt x="20544" y="5271"/>
                    <a:pt x="18435" y="3162"/>
                  </a:cubicBezTo>
                  <a:cubicBezTo>
                    <a:pt x="16326" y="1053"/>
                    <a:pt x="13564" y="0"/>
                    <a:pt x="10800" y="0"/>
                  </a:cubicBezTo>
                  <a:close/>
                </a:path>
              </a:pathLst>
            </a:custGeom>
            <a:noFill/>
            <a:ln>
              <a:noFill/>
            </a:ln>
          </p:spPr>
        </p:pic>
      </p:grpSp>
      <p:grpSp>
        <p:nvGrpSpPr>
          <p:cNvPr id="1199" name="Google Shape;1199;p152"/>
          <p:cNvGrpSpPr/>
          <p:nvPr/>
        </p:nvGrpSpPr>
        <p:grpSpPr>
          <a:xfrm>
            <a:off x="340524" y="707201"/>
            <a:ext cx="1141875" cy="1141875"/>
            <a:chOff x="0" y="0"/>
            <a:chExt cx="3045000" cy="3045000"/>
          </a:xfrm>
        </p:grpSpPr>
        <p:sp>
          <p:nvSpPr>
            <p:cNvPr id="1200" name="Google Shape;1200;p152"/>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michelle_scott.png" id="1201" name="Google Shape;1201;p152"/>
            <p:cNvPicPr preferRelativeResize="0"/>
            <p:nvPr/>
          </p:nvPicPr>
          <p:blipFill rotWithShape="1">
            <a:blip r:embed="rId4">
              <a:alphaModFix/>
            </a:blip>
            <a:srcRect b="0" l="0" r="0" t="0"/>
            <a:stretch/>
          </p:blipFill>
          <p:spPr>
            <a:xfrm>
              <a:off x="142553" y="142553"/>
              <a:ext cx="2759724" cy="2759724"/>
            </a:xfrm>
            <a:custGeom>
              <a:rect b="b" l="l" r="r" t="t"/>
              <a:pathLst>
                <a:path extrusionOk="0" h="21600" w="21600">
                  <a:moveTo>
                    <a:pt x="10800" y="0"/>
                  </a:moveTo>
                  <a:cubicBezTo>
                    <a:pt x="8036" y="0"/>
                    <a:pt x="5271" y="1053"/>
                    <a:pt x="3162" y="3162"/>
                  </a:cubicBezTo>
                  <a:cubicBezTo>
                    <a:pt x="1053" y="5271"/>
                    <a:pt x="0" y="8036"/>
                    <a:pt x="0" y="10800"/>
                  </a:cubicBezTo>
                  <a:cubicBezTo>
                    <a:pt x="0" y="13564"/>
                    <a:pt x="1053" y="16326"/>
                    <a:pt x="3162" y="18435"/>
                  </a:cubicBezTo>
                  <a:cubicBezTo>
                    <a:pt x="5271" y="20544"/>
                    <a:pt x="8036" y="21600"/>
                    <a:pt x="10800" y="21600"/>
                  </a:cubicBezTo>
                  <a:cubicBezTo>
                    <a:pt x="13564" y="21600"/>
                    <a:pt x="16326" y="20544"/>
                    <a:pt x="18435" y="18435"/>
                  </a:cubicBezTo>
                  <a:cubicBezTo>
                    <a:pt x="20544" y="16326"/>
                    <a:pt x="21600" y="13564"/>
                    <a:pt x="21600" y="10800"/>
                  </a:cubicBezTo>
                  <a:cubicBezTo>
                    <a:pt x="21600" y="8036"/>
                    <a:pt x="20544" y="5271"/>
                    <a:pt x="18435" y="3162"/>
                  </a:cubicBezTo>
                  <a:cubicBezTo>
                    <a:pt x="16326" y="1053"/>
                    <a:pt x="13564" y="0"/>
                    <a:pt x="10800" y="0"/>
                  </a:cubicBezTo>
                  <a:close/>
                </a:path>
              </a:pathLst>
            </a:custGeom>
            <a:noFill/>
            <a:ln>
              <a:noFill/>
            </a:ln>
          </p:spPr>
        </p:pic>
      </p:grpSp>
      <p:sp>
        <p:nvSpPr>
          <p:cNvPr id="1202" name="Google Shape;1202;p152"/>
          <p:cNvSpPr txBox="1"/>
          <p:nvPr>
            <p:ph idx="4" type="body"/>
          </p:nvPr>
        </p:nvSpPr>
        <p:spPr>
          <a:xfrm>
            <a:off x="285411" y="1982153"/>
            <a:ext cx="1251900" cy="4884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03" name="Google Shape;1203;p152"/>
          <p:cNvSpPr txBox="1"/>
          <p:nvPr>
            <p:ph idx="5" type="body"/>
          </p:nvPr>
        </p:nvSpPr>
        <p:spPr>
          <a:xfrm>
            <a:off x="3784403" y="1982153"/>
            <a:ext cx="1616400" cy="5004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04" name="Google Shape;1204;p152"/>
          <p:cNvSpPr txBox="1"/>
          <p:nvPr>
            <p:ph idx="6" type="body"/>
          </p:nvPr>
        </p:nvSpPr>
        <p:spPr>
          <a:xfrm>
            <a:off x="1826216" y="1982153"/>
            <a:ext cx="1830900" cy="3063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05" name="Google Shape;1205;p152"/>
          <p:cNvSpPr txBox="1"/>
          <p:nvPr>
            <p:ph idx="7" type="body"/>
          </p:nvPr>
        </p:nvSpPr>
        <p:spPr>
          <a:xfrm>
            <a:off x="7279043" y="4929497"/>
            <a:ext cx="1616400" cy="168300"/>
          </a:xfrm>
          <a:prstGeom prst="rect">
            <a:avLst/>
          </a:prstGeom>
          <a:noFill/>
          <a:ln>
            <a:noFill/>
          </a:ln>
        </p:spPr>
        <p:txBody>
          <a:bodyPr anchorCtr="0" anchor="t" bIns="12875" lIns="12875" spcFirstLastPara="1" rIns="12875" wrap="square" tIns="12875">
            <a:noAutofit/>
          </a:bodyPr>
          <a:lstStyle>
            <a:lvl1pPr indent="-228600" lvl="0" marL="457200" rtl="0" algn="ctr">
              <a:lnSpc>
                <a:spcPct val="100000"/>
              </a:lnSpc>
              <a:spcBef>
                <a:spcPts val="0"/>
              </a:spcBef>
              <a:spcAft>
                <a:spcPts val="0"/>
              </a:spcAft>
              <a:buClr>
                <a:srgbClr val="53585F"/>
              </a:buClr>
              <a:buSzPts val="800"/>
              <a:buFont typeface="Montserrat"/>
              <a:buNone/>
              <a:defRPr sz="800" cap="none">
                <a:solidFill>
                  <a:srgbClr val="53585F"/>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06" name="Google Shape;1206;p152"/>
          <p:cNvSpPr txBox="1"/>
          <p:nvPr>
            <p:ph idx="8"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FDFEFE"/>
              </a:buClr>
              <a:buSzPts val="800"/>
              <a:buFont typeface="Montserrat"/>
              <a:buNone/>
              <a:defRPr b="1" sz="800" cap="none">
                <a:solidFill>
                  <a:srgbClr val="FDFEFE"/>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07" name="Google Shape;1207;p15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p:cSld name="Title &amp; Image">
    <p:spTree>
      <p:nvGrpSpPr>
        <p:cNvPr id="58" name="Shape 58"/>
        <p:cNvGrpSpPr/>
        <p:nvPr/>
      </p:nvGrpSpPr>
      <p:grpSpPr>
        <a:xfrm>
          <a:off x="0" y="0"/>
          <a:ext cx="0" cy="0"/>
          <a:chOff x="0" y="0"/>
          <a:chExt cx="0" cy="0"/>
        </a:xfrm>
      </p:grpSpPr>
      <p:sp>
        <p:nvSpPr>
          <p:cNvPr id="59" name="Google Shape;59;p16"/>
          <p:cNvSpPr/>
          <p:nvPr>
            <p:ph idx="2" type="pic"/>
          </p:nvPr>
        </p:nvSpPr>
        <p:spPr>
          <a:xfrm>
            <a:off x="0" y="887201"/>
            <a:ext cx="9144000" cy="3649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60" name="Google Shape;60;p16"/>
          <p:cNvSpPr txBox="1"/>
          <p:nvPr>
            <p:ph type="title"/>
          </p:nvPr>
        </p:nvSpPr>
        <p:spPr>
          <a:xfrm>
            <a:off x="457200" y="205979"/>
            <a:ext cx="8229600" cy="55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A8104"/>
              </a:buClr>
              <a:buSzPts val="1400"/>
              <a:buFont typeface="Helvetica Neue"/>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p:cSld name="The Team 2">
    <p:spTree>
      <p:nvGrpSpPr>
        <p:cNvPr id="1208" name="Shape 1208"/>
        <p:cNvGrpSpPr/>
        <p:nvPr/>
      </p:nvGrpSpPr>
      <p:grpSpPr>
        <a:xfrm>
          <a:off x="0" y="0"/>
          <a:ext cx="0" cy="0"/>
          <a:chOff x="0" y="0"/>
          <a:chExt cx="0" cy="0"/>
        </a:xfrm>
      </p:grpSpPr>
      <p:grpSp>
        <p:nvGrpSpPr>
          <p:cNvPr id="1209" name="Google Shape;1209;p153"/>
          <p:cNvGrpSpPr/>
          <p:nvPr/>
        </p:nvGrpSpPr>
        <p:grpSpPr>
          <a:xfrm>
            <a:off x="6926690" y="2607057"/>
            <a:ext cx="1141875" cy="1141875"/>
            <a:chOff x="0" y="0"/>
            <a:chExt cx="3045000" cy="3045000"/>
          </a:xfrm>
        </p:grpSpPr>
        <p:sp>
          <p:nvSpPr>
            <p:cNvPr id="1210" name="Google Shape;1210;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danielle.jpeg" id="1211" name="Google Shape;1211;p153"/>
            <p:cNvPicPr preferRelativeResize="0"/>
            <p:nvPr/>
          </p:nvPicPr>
          <p:blipFill rotWithShape="1">
            <a:blip r:embed="rId2">
              <a:alphaModFix/>
            </a:blip>
            <a:srcRect b="9722" l="3825" r="36869" t="1325"/>
            <a:stretch/>
          </p:blipFill>
          <p:spPr>
            <a:xfrm>
              <a:off x="142416" y="142552"/>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1212" name="Google Shape;1212;p153"/>
          <p:cNvSpPr txBox="1"/>
          <p:nvPr>
            <p:ph idx="1" type="body"/>
          </p:nvPr>
        </p:nvSpPr>
        <p:spPr>
          <a:xfrm>
            <a:off x="6764454" y="3822016"/>
            <a:ext cx="1731300" cy="6348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grpSp>
        <p:nvGrpSpPr>
          <p:cNvPr id="1213" name="Google Shape;1213;p153"/>
          <p:cNvGrpSpPr/>
          <p:nvPr/>
        </p:nvGrpSpPr>
        <p:grpSpPr>
          <a:xfrm>
            <a:off x="3498109" y="2617005"/>
            <a:ext cx="1141875" cy="1141875"/>
            <a:chOff x="0" y="0"/>
            <a:chExt cx="3045000" cy="3045000"/>
          </a:xfrm>
        </p:grpSpPr>
        <p:sp>
          <p:nvSpPr>
            <p:cNvPr id="1214" name="Google Shape;1214;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zareena.jpg" id="1215" name="Google Shape;1215;p153"/>
            <p:cNvPicPr preferRelativeResize="0"/>
            <p:nvPr/>
          </p:nvPicPr>
          <p:blipFill rotWithShape="1">
            <a:blip r:embed="rId3">
              <a:alphaModFix/>
            </a:blip>
            <a:srcRect b="26919" l="9638" r="22962" t="5681"/>
            <a:stretch/>
          </p:blipFill>
          <p:spPr>
            <a:xfrm>
              <a:off x="142416" y="142552"/>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1216" name="Google Shape;1216;p153"/>
          <p:cNvSpPr txBox="1"/>
          <p:nvPr>
            <p:ph idx="2" type="body"/>
          </p:nvPr>
        </p:nvSpPr>
        <p:spPr>
          <a:xfrm>
            <a:off x="3335874" y="3873426"/>
            <a:ext cx="1466400" cy="5319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17" name="Google Shape;1217;p153"/>
          <p:cNvSpPr txBox="1"/>
          <p:nvPr>
            <p:ph idx="3" type="body"/>
          </p:nvPr>
        </p:nvSpPr>
        <p:spPr>
          <a:xfrm>
            <a:off x="-157950" y="3953074"/>
            <a:ext cx="1085400" cy="2145000"/>
          </a:xfrm>
          <a:prstGeom prst="rect">
            <a:avLst/>
          </a:prstGeom>
          <a:noFill/>
          <a:ln>
            <a:noFill/>
          </a:ln>
        </p:spPr>
        <p:txBody>
          <a:bodyPr anchorCtr="0" anchor="ctr" bIns="12875" lIns="12875" spcFirstLastPara="1" rIns="12875" wrap="square" tIns="12875">
            <a:spAutoFit/>
          </a:bodyPr>
          <a:lstStyle>
            <a:lvl1pPr indent="-228600" lvl="0" marL="457200" rtl="0" algn="l">
              <a:lnSpc>
                <a:spcPct val="180000"/>
              </a:lnSpc>
              <a:spcBef>
                <a:spcPts val="0"/>
              </a:spcBef>
              <a:spcAft>
                <a:spcPts val="0"/>
              </a:spcAft>
              <a:buClr>
                <a:srgbClr val="3369FF"/>
              </a:buClr>
              <a:buSzPts val="14100"/>
              <a:buFont typeface="Work Sans"/>
              <a:buNone/>
              <a:defRPr b="1" baseline="-25000" sz="141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18" name="Google Shape;1218;p153"/>
          <p:cNvSpPr txBox="1"/>
          <p:nvPr>
            <p:ph idx="4" type="body"/>
          </p:nvPr>
        </p:nvSpPr>
        <p:spPr>
          <a:xfrm flipH="1">
            <a:off x="8231811" y="4100902"/>
            <a:ext cx="1085400" cy="2145000"/>
          </a:xfrm>
          <a:prstGeom prst="rect">
            <a:avLst/>
          </a:prstGeom>
          <a:noFill/>
          <a:ln>
            <a:noFill/>
          </a:ln>
        </p:spPr>
        <p:txBody>
          <a:bodyPr anchorCtr="0" anchor="ctr" bIns="12875" lIns="12875" spcFirstLastPara="1" rIns="12875" wrap="square" tIns="12875">
            <a:spAutoFit/>
          </a:bodyPr>
          <a:lstStyle>
            <a:lvl1pPr indent="-228600" lvl="0" marL="457200" rtl="0" algn="l">
              <a:lnSpc>
                <a:spcPct val="180000"/>
              </a:lnSpc>
              <a:spcBef>
                <a:spcPts val="0"/>
              </a:spcBef>
              <a:spcAft>
                <a:spcPts val="0"/>
              </a:spcAft>
              <a:buClr>
                <a:srgbClr val="3369FF"/>
              </a:buClr>
              <a:buSzPts val="14100"/>
              <a:buFont typeface="Work Sans"/>
              <a:buNone/>
              <a:defRPr b="1" baseline="-25000" sz="141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19" name="Google Shape;1219;p153"/>
          <p:cNvSpPr txBox="1"/>
          <p:nvPr>
            <p:ph idx="5" type="body"/>
          </p:nvPr>
        </p:nvSpPr>
        <p:spPr>
          <a:xfrm>
            <a:off x="46483" y="4519299"/>
            <a:ext cx="9051000" cy="425700"/>
          </a:xfrm>
          <a:prstGeom prst="rect">
            <a:avLst/>
          </a:prstGeom>
          <a:noFill/>
          <a:ln>
            <a:noFill/>
          </a:ln>
        </p:spPr>
        <p:txBody>
          <a:bodyPr anchorCtr="0" anchor="ctr" bIns="12875" lIns="12875" spcFirstLastPara="1" rIns="12875" wrap="square" tIns="12875">
            <a:spAutoFit/>
          </a:bodyPr>
          <a:lstStyle>
            <a:lvl1pPr indent="-228600" lvl="0" marL="457200" rtl="0" algn="ctr">
              <a:lnSpc>
                <a:spcPct val="110000"/>
              </a:lnSpc>
              <a:spcBef>
                <a:spcPts val="0"/>
              </a:spcBef>
              <a:spcAft>
                <a:spcPts val="0"/>
              </a:spcAft>
              <a:buClr>
                <a:srgbClr val="212B36"/>
              </a:buClr>
              <a:buSzPts val="2700"/>
              <a:buFont typeface="Work Sans"/>
              <a:buNone/>
              <a:defRPr sz="27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20" name="Google Shape;1220;p153"/>
          <p:cNvSpPr/>
          <p:nvPr/>
        </p:nvSpPr>
        <p:spPr>
          <a:xfrm>
            <a:off x="-110425" y="-124868"/>
            <a:ext cx="9406200" cy="1549200"/>
          </a:xfrm>
          <a:prstGeom prst="rect">
            <a:avLst/>
          </a:prstGeom>
          <a:solidFill>
            <a:srgbClr val="E75372"/>
          </a:solid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grpSp>
        <p:nvGrpSpPr>
          <p:cNvPr id="1221" name="Google Shape;1221;p153"/>
          <p:cNvGrpSpPr/>
          <p:nvPr/>
        </p:nvGrpSpPr>
        <p:grpSpPr>
          <a:xfrm>
            <a:off x="1783818" y="2617764"/>
            <a:ext cx="1141875" cy="1141875"/>
            <a:chOff x="0" y="0"/>
            <a:chExt cx="3045000" cy="3045000"/>
          </a:xfrm>
        </p:grpSpPr>
        <p:sp>
          <p:nvSpPr>
            <p:cNvPr id="1222" name="Google Shape;1222;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hilary_rainey-08e64ecb5e112531adf10a0da7300b6625c0f1b1682580a59707b26154d5988e.png" id="1223" name="Google Shape;1223;p153"/>
            <p:cNvPicPr preferRelativeResize="0"/>
            <p:nvPr/>
          </p:nvPicPr>
          <p:blipFill rotWithShape="1">
            <a:blip r:embed="rId4">
              <a:alphaModFix/>
            </a:blip>
            <a:srcRect b="0" l="0" r="0" t="0"/>
            <a:stretch/>
          </p:blipFill>
          <p:spPr>
            <a:xfrm>
              <a:off x="142554" y="142553"/>
              <a:ext cx="2759724" cy="2759724"/>
            </a:xfrm>
            <a:custGeom>
              <a:rect b="b" l="l" r="r" t="t"/>
              <a:pathLst>
                <a:path extrusionOk="0" h="21600" w="21600">
                  <a:moveTo>
                    <a:pt x="10800" y="0"/>
                  </a:moveTo>
                  <a:cubicBezTo>
                    <a:pt x="8036" y="0"/>
                    <a:pt x="5271" y="1053"/>
                    <a:pt x="3162" y="3162"/>
                  </a:cubicBezTo>
                  <a:cubicBezTo>
                    <a:pt x="1053" y="5271"/>
                    <a:pt x="0" y="8036"/>
                    <a:pt x="0" y="10800"/>
                  </a:cubicBezTo>
                  <a:cubicBezTo>
                    <a:pt x="0" y="13564"/>
                    <a:pt x="1053" y="16326"/>
                    <a:pt x="3162" y="18435"/>
                  </a:cubicBezTo>
                  <a:cubicBezTo>
                    <a:pt x="5271" y="20544"/>
                    <a:pt x="8036" y="21600"/>
                    <a:pt x="10800" y="21600"/>
                  </a:cubicBezTo>
                  <a:cubicBezTo>
                    <a:pt x="13564" y="21600"/>
                    <a:pt x="16326" y="20544"/>
                    <a:pt x="18435" y="18435"/>
                  </a:cubicBezTo>
                  <a:cubicBezTo>
                    <a:pt x="20544" y="16326"/>
                    <a:pt x="21600" y="13564"/>
                    <a:pt x="21600" y="10800"/>
                  </a:cubicBezTo>
                  <a:cubicBezTo>
                    <a:pt x="21600" y="8036"/>
                    <a:pt x="20544" y="5271"/>
                    <a:pt x="18435" y="3162"/>
                  </a:cubicBezTo>
                  <a:cubicBezTo>
                    <a:pt x="16326" y="1053"/>
                    <a:pt x="13564" y="0"/>
                    <a:pt x="10800" y="0"/>
                  </a:cubicBezTo>
                  <a:close/>
                </a:path>
              </a:pathLst>
            </a:custGeom>
            <a:noFill/>
            <a:ln>
              <a:noFill/>
            </a:ln>
          </p:spPr>
        </p:pic>
      </p:grpSp>
      <p:grpSp>
        <p:nvGrpSpPr>
          <p:cNvPr id="1224" name="Google Shape;1224;p153"/>
          <p:cNvGrpSpPr/>
          <p:nvPr/>
        </p:nvGrpSpPr>
        <p:grpSpPr>
          <a:xfrm>
            <a:off x="2170807" y="707201"/>
            <a:ext cx="1141875" cy="1141875"/>
            <a:chOff x="0" y="0"/>
            <a:chExt cx="3045000" cy="3045000"/>
          </a:xfrm>
        </p:grpSpPr>
        <p:sp>
          <p:nvSpPr>
            <p:cNvPr id="1225" name="Google Shape;1225;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genevieve.jpg" id="1226" name="Google Shape;1226;p153"/>
            <p:cNvPicPr preferRelativeResize="0"/>
            <p:nvPr/>
          </p:nvPicPr>
          <p:blipFill rotWithShape="1">
            <a:blip r:embed="rId5">
              <a:alphaModFix/>
            </a:blip>
            <a:srcRect b="32897" l="22087" r="22093" t="11286"/>
            <a:stretch/>
          </p:blipFill>
          <p:spPr>
            <a:xfrm>
              <a:off x="142416" y="142552"/>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1227" name="Google Shape;1227;p153"/>
          <p:cNvGrpSpPr/>
          <p:nvPr/>
        </p:nvGrpSpPr>
        <p:grpSpPr>
          <a:xfrm>
            <a:off x="7673633" y="707201"/>
            <a:ext cx="1141875" cy="1141875"/>
            <a:chOff x="0" y="0"/>
            <a:chExt cx="3045000" cy="3045000"/>
          </a:xfrm>
        </p:grpSpPr>
        <p:sp>
          <p:nvSpPr>
            <p:cNvPr id="1228" name="Google Shape;1228;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dize.jpg" id="1229" name="Google Shape;1229;p153"/>
            <p:cNvPicPr preferRelativeResize="0"/>
            <p:nvPr/>
          </p:nvPicPr>
          <p:blipFill rotWithShape="1">
            <a:blip r:embed="rId6">
              <a:alphaModFix/>
            </a:blip>
            <a:srcRect b="50810" l="37283" r="14050" t="525"/>
            <a:stretch/>
          </p:blipFill>
          <p:spPr>
            <a:xfrm>
              <a:off x="142416"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1230" name="Google Shape;1230;p153"/>
          <p:cNvGrpSpPr/>
          <p:nvPr/>
        </p:nvGrpSpPr>
        <p:grpSpPr>
          <a:xfrm>
            <a:off x="4021766" y="707201"/>
            <a:ext cx="1141875" cy="1141875"/>
            <a:chOff x="0" y="0"/>
            <a:chExt cx="3045000" cy="3045000"/>
          </a:xfrm>
        </p:grpSpPr>
        <p:sp>
          <p:nvSpPr>
            <p:cNvPr id="1231" name="Google Shape;1231;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porschia.jpg" id="1232" name="Google Shape;1232;p153"/>
            <p:cNvPicPr preferRelativeResize="0"/>
            <p:nvPr/>
          </p:nvPicPr>
          <p:blipFill rotWithShape="1">
            <a:blip r:embed="rId7">
              <a:alphaModFix/>
            </a:blip>
            <a:srcRect b="31285" l="1380" r="1390" t="6030"/>
            <a:stretch/>
          </p:blipFill>
          <p:spPr>
            <a:xfrm>
              <a:off x="142417"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1233" name="Google Shape;1233;p153"/>
          <p:cNvGrpSpPr/>
          <p:nvPr/>
        </p:nvGrpSpPr>
        <p:grpSpPr>
          <a:xfrm>
            <a:off x="5782469" y="707201"/>
            <a:ext cx="1141875" cy="1141875"/>
            <a:chOff x="0" y="0"/>
            <a:chExt cx="3045000" cy="3045000"/>
          </a:xfrm>
        </p:grpSpPr>
        <p:sp>
          <p:nvSpPr>
            <p:cNvPr id="1234" name="Google Shape;1234;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maggie-rose.jpeg" id="1235" name="Google Shape;1235;p153"/>
            <p:cNvPicPr preferRelativeResize="0"/>
            <p:nvPr/>
          </p:nvPicPr>
          <p:blipFill rotWithShape="1">
            <a:blip r:embed="rId8">
              <a:alphaModFix/>
            </a:blip>
            <a:srcRect b="12440" l="0" r="0" t="12433"/>
            <a:stretch/>
          </p:blipFill>
          <p:spPr>
            <a:xfrm>
              <a:off x="142553" y="142553"/>
              <a:ext cx="2759724" cy="2759627"/>
            </a:xfrm>
            <a:custGeom>
              <a:rect b="b" l="l" r="r" t="t"/>
              <a:pathLst>
                <a:path extrusionOk="0" h="20595" w="21600">
                  <a:moveTo>
                    <a:pt x="10800" y="0"/>
                  </a:moveTo>
                  <a:cubicBezTo>
                    <a:pt x="8036" y="0"/>
                    <a:pt x="5271" y="1004"/>
                    <a:pt x="3162" y="3015"/>
                  </a:cubicBezTo>
                  <a:cubicBezTo>
                    <a:pt x="1053" y="5026"/>
                    <a:pt x="0" y="7663"/>
                    <a:pt x="0" y="10298"/>
                  </a:cubicBezTo>
                  <a:cubicBezTo>
                    <a:pt x="0" y="12934"/>
                    <a:pt x="1053" y="15568"/>
                    <a:pt x="3162" y="17578"/>
                  </a:cubicBezTo>
                  <a:cubicBezTo>
                    <a:pt x="7380" y="21600"/>
                    <a:pt x="14217" y="21600"/>
                    <a:pt x="18435" y="17578"/>
                  </a:cubicBezTo>
                  <a:cubicBezTo>
                    <a:pt x="20544" y="15568"/>
                    <a:pt x="21600" y="12934"/>
                    <a:pt x="21600" y="10298"/>
                  </a:cubicBezTo>
                  <a:cubicBezTo>
                    <a:pt x="21600" y="7663"/>
                    <a:pt x="20544" y="5026"/>
                    <a:pt x="18435" y="3015"/>
                  </a:cubicBezTo>
                  <a:cubicBezTo>
                    <a:pt x="16326" y="1004"/>
                    <a:pt x="13564" y="0"/>
                    <a:pt x="10800" y="0"/>
                  </a:cubicBezTo>
                  <a:close/>
                </a:path>
              </a:pathLst>
            </a:custGeom>
            <a:noFill/>
            <a:ln>
              <a:noFill/>
            </a:ln>
          </p:spPr>
        </p:pic>
      </p:grpSp>
      <p:grpSp>
        <p:nvGrpSpPr>
          <p:cNvPr id="1236" name="Google Shape;1236;p153"/>
          <p:cNvGrpSpPr/>
          <p:nvPr/>
        </p:nvGrpSpPr>
        <p:grpSpPr>
          <a:xfrm>
            <a:off x="340524" y="707201"/>
            <a:ext cx="1141875" cy="1141875"/>
            <a:chOff x="0" y="0"/>
            <a:chExt cx="3045000" cy="3045000"/>
          </a:xfrm>
        </p:grpSpPr>
        <p:sp>
          <p:nvSpPr>
            <p:cNvPr id="1237" name="Google Shape;1237;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rose.jpg" id="1238" name="Google Shape;1238;p153"/>
            <p:cNvPicPr preferRelativeResize="0"/>
            <p:nvPr/>
          </p:nvPicPr>
          <p:blipFill rotWithShape="1">
            <a:blip r:embed="rId9">
              <a:alphaModFix/>
            </a:blip>
            <a:srcRect b="1034" l="4619" r="4619" t="8213"/>
            <a:stretch/>
          </p:blipFill>
          <p:spPr>
            <a:xfrm>
              <a:off x="142416"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1239" name="Google Shape;1239;p153"/>
          <p:cNvSpPr txBox="1"/>
          <p:nvPr>
            <p:ph idx="6" type="body"/>
          </p:nvPr>
        </p:nvSpPr>
        <p:spPr>
          <a:xfrm>
            <a:off x="285411" y="1982153"/>
            <a:ext cx="1251900" cy="4884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40" name="Google Shape;1240;p153"/>
          <p:cNvSpPr txBox="1"/>
          <p:nvPr>
            <p:ph idx="7" type="body"/>
          </p:nvPr>
        </p:nvSpPr>
        <p:spPr>
          <a:xfrm>
            <a:off x="7546054" y="1982153"/>
            <a:ext cx="1397100" cy="3426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41" name="Google Shape;1241;p153"/>
          <p:cNvSpPr txBox="1"/>
          <p:nvPr>
            <p:ph idx="8" type="body"/>
          </p:nvPr>
        </p:nvSpPr>
        <p:spPr>
          <a:xfrm>
            <a:off x="1603731" y="3897690"/>
            <a:ext cx="1502100" cy="3426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42" name="Google Shape;1242;p153"/>
          <p:cNvSpPr txBox="1"/>
          <p:nvPr>
            <p:ph idx="9" type="body"/>
          </p:nvPr>
        </p:nvSpPr>
        <p:spPr>
          <a:xfrm>
            <a:off x="3784403" y="1982153"/>
            <a:ext cx="1616400" cy="5004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43" name="Google Shape;1243;p153"/>
          <p:cNvSpPr txBox="1"/>
          <p:nvPr>
            <p:ph idx="13" type="body"/>
          </p:nvPr>
        </p:nvSpPr>
        <p:spPr>
          <a:xfrm>
            <a:off x="1826216" y="1982153"/>
            <a:ext cx="1830900" cy="3063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44" name="Google Shape;1244;p153"/>
          <p:cNvSpPr txBox="1"/>
          <p:nvPr>
            <p:ph idx="14" type="body"/>
          </p:nvPr>
        </p:nvSpPr>
        <p:spPr>
          <a:xfrm>
            <a:off x="5528135" y="1982153"/>
            <a:ext cx="1830900" cy="6348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45" name="Google Shape;1245;p153"/>
          <p:cNvSpPr txBox="1"/>
          <p:nvPr>
            <p:ph idx="15" type="body"/>
          </p:nvPr>
        </p:nvSpPr>
        <p:spPr>
          <a:xfrm>
            <a:off x="7279043" y="4929497"/>
            <a:ext cx="1616400" cy="168300"/>
          </a:xfrm>
          <a:prstGeom prst="rect">
            <a:avLst/>
          </a:prstGeom>
          <a:noFill/>
          <a:ln>
            <a:noFill/>
          </a:ln>
        </p:spPr>
        <p:txBody>
          <a:bodyPr anchorCtr="0" anchor="t" bIns="12875" lIns="12875" spcFirstLastPara="1" rIns="12875" wrap="square" tIns="12875">
            <a:noAutofit/>
          </a:bodyPr>
          <a:lstStyle>
            <a:lvl1pPr indent="-228600" lvl="0" marL="457200" rtl="0" algn="ctr">
              <a:lnSpc>
                <a:spcPct val="100000"/>
              </a:lnSpc>
              <a:spcBef>
                <a:spcPts val="0"/>
              </a:spcBef>
              <a:spcAft>
                <a:spcPts val="0"/>
              </a:spcAft>
              <a:buClr>
                <a:srgbClr val="53585F"/>
              </a:buClr>
              <a:buSzPts val="800"/>
              <a:buFont typeface="Montserrat"/>
              <a:buNone/>
              <a:defRPr sz="800" cap="none">
                <a:solidFill>
                  <a:srgbClr val="53585F"/>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grpSp>
        <p:nvGrpSpPr>
          <p:cNvPr id="1246" name="Google Shape;1246;p153"/>
          <p:cNvGrpSpPr/>
          <p:nvPr/>
        </p:nvGrpSpPr>
        <p:grpSpPr>
          <a:xfrm>
            <a:off x="5212399" y="2615639"/>
            <a:ext cx="1141875" cy="1141875"/>
            <a:chOff x="0" y="0"/>
            <a:chExt cx="3045000" cy="3045000"/>
          </a:xfrm>
        </p:grpSpPr>
        <p:sp>
          <p:nvSpPr>
            <p:cNvPr id="1247" name="Google Shape;1247;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danielle_renaud-0edbdae4ff4b50238bb12c349697f9e3165ceb66a8d4bd2ed271a67805083cd7.png" id="1248" name="Google Shape;1248;p153"/>
            <p:cNvPicPr preferRelativeResize="0"/>
            <p:nvPr/>
          </p:nvPicPr>
          <p:blipFill rotWithShape="1">
            <a:blip r:embed="rId10">
              <a:alphaModFix/>
            </a:blip>
            <a:srcRect b="0" l="0" r="0" t="0"/>
            <a:stretch/>
          </p:blipFill>
          <p:spPr>
            <a:xfrm>
              <a:off x="142553" y="142553"/>
              <a:ext cx="2759724" cy="2759724"/>
            </a:xfrm>
            <a:custGeom>
              <a:rect b="b" l="l" r="r" t="t"/>
              <a:pathLst>
                <a:path extrusionOk="0" h="21600" w="21600">
                  <a:moveTo>
                    <a:pt x="10800" y="0"/>
                  </a:moveTo>
                  <a:cubicBezTo>
                    <a:pt x="8036" y="0"/>
                    <a:pt x="5271" y="1053"/>
                    <a:pt x="3162" y="3162"/>
                  </a:cubicBezTo>
                  <a:cubicBezTo>
                    <a:pt x="1053" y="5271"/>
                    <a:pt x="0" y="8036"/>
                    <a:pt x="0" y="10800"/>
                  </a:cubicBezTo>
                  <a:cubicBezTo>
                    <a:pt x="0" y="13564"/>
                    <a:pt x="1053" y="16326"/>
                    <a:pt x="3162" y="18435"/>
                  </a:cubicBezTo>
                  <a:cubicBezTo>
                    <a:pt x="5271" y="20544"/>
                    <a:pt x="8036" y="21600"/>
                    <a:pt x="10800" y="21600"/>
                  </a:cubicBezTo>
                  <a:cubicBezTo>
                    <a:pt x="13564" y="21600"/>
                    <a:pt x="16326" y="20544"/>
                    <a:pt x="18435" y="18435"/>
                  </a:cubicBezTo>
                  <a:cubicBezTo>
                    <a:pt x="20544" y="16326"/>
                    <a:pt x="21600" y="13564"/>
                    <a:pt x="21600" y="10800"/>
                  </a:cubicBezTo>
                  <a:cubicBezTo>
                    <a:pt x="21600" y="8036"/>
                    <a:pt x="20544" y="5271"/>
                    <a:pt x="18435" y="3162"/>
                  </a:cubicBezTo>
                  <a:cubicBezTo>
                    <a:pt x="16326" y="1053"/>
                    <a:pt x="13564" y="0"/>
                    <a:pt x="10800" y="0"/>
                  </a:cubicBezTo>
                  <a:close/>
                </a:path>
              </a:pathLst>
            </a:custGeom>
            <a:noFill/>
            <a:ln>
              <a:noFill/>
            </a:ln>
          </p:spPr>
        </p:pic>
      </p:grpSp>
      <p:sp>
        <p:nvSpPr>
          <p:cNvPr id="1249" name="Google Shape;1249;p153"/>
          <p:cNvSpPr txBox="1"/>
          <p:nvPr>
            <p:ph idx="16" type="body"/>
          </p:nvPr>
        </p:nvSpPr>
        <p:spPr>
          <a:xfrm>
            <a:off x="5032312" y="3822016"/>
            <a:ext cx="1502100" cy="6348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50" name="Google Shape;1250;p153"/>
          <p:cNvSpPr txBox="1"/>
          <p:nvPr>
            <p:ph idx="17"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FDFEFE"/>
              </a:buClr>
              <a:buSzPts val="800"/>
              <a:buFont typeface="Montserrat"/>
              <a:buNone/>
              <a:defRPr b="1" sz="800" cap="none">
                <a:solidFill>
                  <a:srgbClr val="FDFEFE"/>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grpSp>
        <p:nvGrpSpPr>
          <p:cNvPr id="1251" name="Google Shape;1251;p153"/>
          <p:cNvGrpSpPr/>
          <p:nvPr/>
        </p:nvGrpSpPr>
        <p:grpSpPr>
          <a:xfrm>
            <a:off x="237377" y="2617764"/>
            <a:ext cx="1141875" cy="1141875"/>
            <a:chOff x="0" y="0"/>
            <a:chExt cx="3045000" cy="3045000"/>
          </a:xfrm>
        </p:grpSpPr>
        <p:sp>
          <p:nvSpPr>
            <p:cNvPr id="1252" name="Google Shape;1252;p153"/>
            <p:cNvSpPr/>
            <p:nvPr/>
          </p:nvSpPr>
          <p:spPr>
            <a:xfrm>
              <a:off x="0" y="0"/>
              <a:ext cx="3045000" cy="3045000"/>
            </a:xfrm>
            <a:prstGeom prst="ellipse">
              <a:avLst/>
            </a:prstGeom>
            <a:solidFill>
              <a:srgbClr val="FDFEFE"/>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pic>
          <p:nvPicPr>
            <p:cNvPr descr="ashley.jpg" id="1253" name="Google Shape;1253;p153"/>
            <p:cNvPicPr preferRelativeResize="0"/>
            <p:nvPr/>
          </p:nvPicPr>
          <p:blipFill rotWithShape="1">
            <a:blip r:embed="rId11">
              <a:alphaModFix/>
            </a:blip>
            <a:srcRect b="0" l="20133" r="13199" t="0"/>
            <a:stretch/>
          </p:blipFill>
          <p:spPr>
            <a:xfrm>
              <a:off x="142417" y="142553"/>
              <a:ext cx="2759734" cy="2759724"/>
            </a:xfrm>
            <a:custGeom>
              <a:rect b="b" l="l" r="r" t="t"/>
              <a:pathLst>
                <a:path extrusionOk="0" h="21600" w="19679">
                  <a:moveTo>
                    <a:pt x="9840" y="0"/>
                  </a:moveTo>
                  <a:cubicBezTo>
                    <a:pt x="7322" y="0"/>
                    <a:pt x="4803" y="1053"/>
                    <a:pt x="2882" y="3162"/>
                  </a:cubicBezTo>
                  <a:cubicBezTo>
                    <a:pt x="-961" y="7380"/>
                    <a:pt x="-961" y="14217"/>
                    <a:pt x="2882" y="18435"/>
                  </a:cubicBezTo>
                  <a:cubicBezTo>
                    <a:pt x="4803" y="20544"/>
                    <a:pt x="7322" y="21600"/>
                    <a:pt x="9840" y="21600"/>
                  </a:cubicBezTo>
                  <a:cubicBezTo>
                    <a:pt x="12359" y="21600"/>
                    <a:pt x="14875" y="20544"/>
                    <a:pt x="16796" y="18435"/>
                  </a:cubicBezTo>
                  <a:cubicBezTo>
                    <a:pt x="20639" y="14217"/>
                    <a:pt x="20639" y="7380"/>
                    <a:pt x="16796" y="3162"/>
                  </a:cubicBezTo>
                  <a:cubicBezTo>
                    <a:pt x="14875" y="1053"/>
                    <a:pt x="12359" y="0"/>
                    <a:pt x="9840" y="0"/>
                  </a:cubicBezTo>
                  <a:close/>
                </a:path>
              </a:pathLst>
            </a:custGeom>
            <a:noFill/>
            <a:ln>
              <a:noFill/>
            </a:ln>
          </p:spPr>
        </p:pic>
      </p:grpSp>
      <p:sp>
        <p:nvSpPr>
          <p:cNvPr id="1254" name="Google Shape;1254;p153"/>
          <p:cNvSpPr txBox="1"/>
          <p:nvPr/>
        </p:nvSpPr>
        <p:spPr>
          <a:xfrm>
            <a:off x="57290" y="3897690"/>
            <a:ext cx="1502100" cy="342600"/>
          </a:xfrm>
          <a:prstGeom prst="rect">
            <a:avLst/>
          </a:prstGeom>
          <a:noFill/>
          <a:ln>
            <a:noFill/>
          </a:ln>
        </p:spPr>
        <p:txBody>
          <a:bodyPr anchorCtr="0" anchor="t" bIns="12875" lIns="12875" spcFirstLastPara="1" rIns="12875" wrap="square" tIns="12875">
            <a:noAutofit/>
          </a:bodyPr>
          <a:lstStyle/>
          <a:p>
            <a:pPr indent="0" lvl="0" marL="0" marR="0" rtl="0" algn="ctr">
              <a:lnSpc>
                <a:spcPct val="100000"/>
              </a:lnSpc>
              <a:spcBef>
                <a:spcPts val="0"/>
              </a:spcBef>
              <a:spcAft>
                <a:spcPts val="0"/>
              </a:spcAft>
              <a:buClr>
                <a:srgbClr val="000000"/>
              </a:buClr>
              <a:buSzPts val="1000"/>
              <a:buFont typeface="Montserrat"/>
              <a:buNone/>
            </a:pPr>
            <a:r>
              <a:rPr b="1" i="0" lang="en" sz="1000" u="none" cap="none" strike="noStrike">
                <a:solidFill>
                  <a:srgbClr val="000000"/>
                </a:solidFill>
                <a:latin typeface="Montserrat"/>
                <a:ea typeface="Montserrat"/>
                <a:cs typeface="Montserrat"/>
                <a:sym typeface="Montserrat"/>
              </a:rPr>
              <a:t>ASHLEY ANTHONY</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3585F"/>
              </a:buClr>
              <a:buSzPts val="1000"/>
              <a:buFont typeface="Montserrat"/>
              <a:buNone/>
            </a:pPr>
            <a:r>
              <a:rPr b="0" i="0" lang="en" sz="1000" u="none" cap="none" strike="noStrike">
                <a:solidFill>
                  <a:srgbClr val="53585F"/>
                </a:solidFill>
                <a:latin typeface="Montserrat"/>
                <a:ea typeface="Montserrat"/>
                <a:cs typeface="Montserrat"/>
                <a:sym typeface="Montserrat"/>
              </a:rPr>
              <a:t>Product Designer</a:t>
            </a:r>
            <a:endParaRPr b="0" i="0" sz="500" u="none" cap="none" strike="noStrike">
              <a:solidFill>
                <a:srgbClr val="000000"/>
              </a:solidFill>
              <a:latin typeface="Arial"/>
              <a:ea typeface="Arial"/>
              <a:cs typeface="Arial"/>
              <a:sym typeface="Arial"/>
            </a:endParaRPr>
          </a:p>
        </p:txBody>
      </p:sp>
      <p:sp>
        <p:nvSpPr>
          <p:cNvPr id="1255" name="Google Shape;1255;p153"/>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X left, copy right">
  <p:cSld name="iPhone X left, copy right 3">
    <p:spTree>
      <p:nvGrpSpPr>
        <p:cNvPr id="1256" name="Shape 1256"/>
        <p:cNvGrpSpPr/>
        <p:nvPr/>
      </p:nvGrpSpPr>
      <p:grpSpPr>
        <a:xfrm>
          <a:off x="0" y="0"/>
          <a:ext cx="0" cy="0"/>
          <a:chOff x="0" y="0"/>
          <a:chExt cx="0" cy="0"/>
        </a:xfrm>
      </p:grpSpPr>
      <p:sp>
        <p:nvSpPr>
          <p:cNvPr id="1257" name="Google Shape;1257;p154"/>
          <p:cNvSpPr/>
          <p:nvPr>
            <p:ph idx="2" type="pic"/>
          </p:nvPr>
        </p:nvSpPr>
        <p:spPr>
          <a:xfrm>
            <a:off x="1425730" y="314864"/>
            <a:ext cx="2081400" cy="4513800"/>
          </a:xfrm>
          <a:prstGeom prst="rect">
            <a:avLst/>
          </a:prstGeom>
          <a:noFill/>
          <a:ln>
            <a:noFill/>
          </a:ln>
        </p:spPr>
      </p:sp>
      <p:sp>
        <p:nvSpPr>
          <p:cNvPr id="1258" name="Google Shape;1258;p154"/>
          <p:cNvSpPr txBox="1"/>
          <p:nvPr>
            <p:ph idx="1" type="body"/>
          </p:nvPr>
        </p:nvSpPr>
        <p:spPr>
          <a:xfrm>
            <a:off x="4586102" y="1784034"/>
            <a:ext cx="4101000" cy="17718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59" name="Google Shape;1259;p154"/>
          <p:cNvSpPr txBox="1"/>
          <p:nvPr>
            <p:ph idx="3" type="body"/>
          </p:nvPr>
        </p:nvSpPr>
        <p:spPr>
          <a:xfrm>
            <a:off x="45861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60" name="Google Shape;1260;p154"/>
          <p:cNvSpPr/>
          <p:nvPr>
            <p:ph idx="4" type="pic"/>
          </p:nvPr>
        </p:nvSpPr>
        <p:spPr>
          <a:xfrm>
            <a:off x="993762" y="55246"/>
            <a:ext cx="2931300" cy="5143500"/>
          </a:xfrm>
          <a:prstGeom prst="rect">
            <a:avLst/>
          </a:prstGeom>
          <a:noFill/>
          <a:ln>
            <a:noFill/>
          </a:ln>
        </p:spPr>
      </p:sp>
      <p:sp>
        <p:nvSpPr>
          <p:cNvPr id="1261" name="Google Shape;1261;p154"/>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left with grey background">
  <p:cSld name="Feature left with grey background">
    <p:spTree>
      <p:nvGrpSpPr>
        <p:cNvPr id="1262" name="Shape 1262"/>
        <p:cNvGrpSpPr/>
        <p:nvPr/>
      </p:nvGrpSpPr>
      <p:grpSpPr>
        <a:xfrm>
          <a:off x="0" y="0"/>
          <a:ext cx="0" cy="0"/>
          <a:chOff x="0" y="0"/>
          <a:chExt cx="0" cy="0"/>
        </a:xfrm>
      </p:grpSpPr>
      <p:sp>
        <p:nvSpPr>
          <p:cNvPr id="1263" name="Google Shape;1263;p155"/>
          <p:cNvSpPr/>
          <p:nvPr/>
        </p:nvSpPr>
        <p:spPr>
          <a:xfrm>
            <a:off x="1466655" y="837764"/>
            <a:ext cx="7236900" cy="3942000"/>
          </a:xfrm>
          <a:prstGeom prst="rect">
            <a:avLst/>
          </a:prstGeom>
          <a:solidFill>
            <a:srgbClr val="EEF0F3"/>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264" name="Google Shape;1264;p155"/>
          <p:cNvSpPr txBox="1"/>
          <p:nvPr>
            <p:ph idx="1" type="body"/>
          </p:nvPr>
        </p:nvSpPr>
        <p:spPr>
          <a:xfrm>
            <a:off x="4037394" y="1398715"/>
            <a:ext cx="3942600" cy="15060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4500"/>
              <a:buFont typeface="Work Sans"/>
              <a:buNone/>
              <a:defRPr b="1" sz="45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65" name="Google Shape;1265;p155"/>
          <p:cNvSpPr txBox="1"/>
          <p:nvPr>
            <p:ph idx="2" type="body"/>
          </p:nvPr>
        </p:nvSpPr>
        <p:spPr>
          <a:xfrm>
            <a:off x="4048950" y="1128591"/>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66" name="Google Shape;1266;p155"/>
          <p:cNvSpPr/>
          <p:nvPr/>
        </p:nvSpPr>
        <p:spPr>
          <a:xfrm>
            <a:off x="486855" y="499581"/>
            <a:ext cx="3226200" cy="3814800"/>
          </a:xfrm>
          <a:prstGeom prst="rect">
            <a:avLst/>
          </a:prstGeom>
          <a:blipFill rotWithShape="1">
            <a:blip r:embed="rId2">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267" name="Google Shape;1267;p155"/>
          <p:cNvSpPr txBox="1"/>
          <p:nvPr>
            <p:ph idx="3" type="body"/>
          </p:nvPr>
        </p:nvSpPr>
        <p:spPr>
          <a:xfrm>
            <a:off x="636164" y="1359633"/>
            <a:ext cx="2927400" cy="20946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68" name="Google Shape;1268;p155"/>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Section cover">
    <p:spTree>
      <p:nvGrpSpPr>
        <p:cNvPr id="1269" name="Shape 1269"/>
        <p:cNvGrpSpPr/>
        <p:nvPr/>
      </p:nvGrpSpPr>
      <p:grpSpPr>
        <a:xfrm>
          <a:off x="0" y="0"/>
          <a:ext cx="0" cy="0"/>
          <a:chOff x="0" y="0"/>
          <a:chExt cx="0" cy="0"/>
        </a:xfrm>
      </p:grpSpPr>
      <p:sp>
        <p:nvSpPr>
          <p:cNvPr id="1270" name="Google Shape;1270;p156"/>
          <p:cNvSpPr/>
          <p:nvPr/>
        </p:nvSpPr>
        <p:spPr>
          <a:xfrm>
            <a:off x="334126" y="334169"/>
            <a:ext cx="8475900" cy="44751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271" name="Google Shape;1271;p156"/>
          <p:cNvSpPr/>
          <p:nvPr/>
        </p:nvSpPr>
        <p:spPr>
          <a:xfrm>
            <a:off x="9467850" y="3133725"/>
            <a:ext cx="333300" cy="3333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272" name="Google Shape;1272;p156"/>
          <p:cNvSpPr/>
          <p:nvPr/>
        </p:nvSpPr>
        <p:spPr>
          <a:xfrm>
            <a:off x="9586913" y="2571750"/>
            <a:ext cx="95400" cy="95400"/>
          </a:xfrm>
          <a:prstGeom prst="rect">
            <a:avLst/>
          </a:prstGeom>
          <a:blipFill rotWithShape="1">
            <a:blip r:embed="rId3">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273" name="Google Shape;1273;p156"/>
          <p:cNvSpPr/>
          <p:nvPr/>
        </p:nvSpPr>
        <p:spPr>
          <a:xfrm>
            <a:off x="9515475" y="2781300"/>
            <a:ext cx="238200" cy="2382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274" name="Google Shape;1274;p156"/>
          <p:cNvSpPr txBox="1"/>
          <p:nvPr/>
        </p:nvSpPr>
        <p:spPr>
          <a:xfrm>
            <a:off x="334126" y="4914106"/>
            <a:ext cx="7995000" cy="105900"/>
          </a:xfrm>
          <a:prstGeom prst="rect">
            <a:avLst/>
          </a:prstGeom>
          <a:noFill/>
          <a:ln>
            <a:noFill/>
          </a:ln>
        </p:spPr>
        <p:txBody>
          <a:bodyPr anchorCtr="0" anchor="ctr" bIns="14300" lIns="14300" spcFirstLastPara="1" rIns="14300" wrap="square" tIns="14300">
            <a:spAutoFit/>
          </a:bodyPr>
          <a:lstStyle/>
          <a:p>
            <a:pPr indent="0" lvl="0" marL="0" marR="0" rtl="0" algn="l">
              <a:lnSpc>
                <a:spcPct val="120000"/>
              </a:lnSpc>
              <a:spcBef>
                <a:spcPts val="0"/>
              </a:spcBef>
              <a:spcAft>
                <a:spcPts val="0"/>
              </a:spcAft>
              <a:buClr>
                <a:srgbClr val="A6AAA9"/>
              </a:buClr>
              <a:buSzPts val="500"/>
              <a:buFont typeface="Work Sans ExtraBold"/>
              <a:buNone/>
            </a:pPr>
            <a:r>
              <a:rPr b="0" baseline="30000" i="0" lang="en" sz="500" u="none" cap="none" strike="noStrike">
                <a:solidFill>
                  <a:srgbClr val="A6AAA9"/>
                </a:solidFill>
                <a:latin typeface="Work Sans ExtraBold"/>
                <a:ea typeface="Work Sans ExtraBold"/>
                <a:cs typeface="Work Sans ExtraBold"/>
                <a:sym typeface="Work Sans ExtraBold"/>
              </a:rPr>
              <a:t>Contains mRelief’s proprietary information and intellectual property.  Not to be disclosed under FOIA or the Inspection of Public Records Act.</a:t>
            </a:r>
            <a:endParaRPr b="0" i="0" sz="500" u="none" cap="none" strike="noStrike">
              <a:solidFill>
                <a:srgbClr val="000000"/>
              </a:solidFill>
              <a:latin typeface="Arial"/>
              <a:ea typeface="Arial"/>
              <a:cs typeface="Arial"/>
              <a:sym typeface="Arial"/>
            </a:endParaRPr>
          </a:p>
        </p:txBody>
      </p:sp>
      <p:sp>
        <p:nvSpPr>
          <p:cNvPr id="1275" name="Google Shape;1275;p156"/>
          <p:cNvSpPr/>
          <p:nvPr/>
        </p:nvSpPr>
        <p:spPr>
          <a:xfrm>
            <a:off x="574465" y="1860304"/>
            <a:ext cx="915000" cy="176100"/>
          </a:xfrm>
          <a:prstGeom prst="rect">
            <a:avLst/>
          </a:prstGeom>
          <a:solidFill>
            <a:srgbClr val="3369FF"/>
          </a:solid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1276" name="Google Shape;1276;p156"/>
          <p:cNvSpPr txBox="1"/>
          <p:nvPr>
            <p:ph idx="1" type="body"/>
          </p:nvPr>
        </p:nvSpPr>
        <p:spPr>
          <a:xfrm>
            <a:off x="574465" y="2330685"/>
            <a:ext cx="4119900" cy="1220100"/>
          </a:xfrm>
          <a:prstGeom prst="rect">
            <a:avLst/>
          </a:prstGeom>
          <a:noFill/>
          <a:ln>
            <a:noFill/>
          </a:ln>
        </p:spPr>
        <p:txBody>
          <a:bodyPr anchorCtr="0" anchor="ctr" bIns="14300" lIns="14300" spcFirstLastPara="1" rIns="14300" wrap="square" tIns="14300">
            <a:noAutofit/>
          </a:bodyPr>
          <a:lstStyle>
            <a:lvl1pPr indent="-228600" lvl="0" marL="457200" rtl="0" algn="l">
              <a:lnSpc>
                <a:spcPct val="120000"/>
              </a:lnSpc>
              <a:spcBef>
                <a:spcPts val="0"/>
              </a:spcBef>
              <a:spcAft>
                <a:spcPts val="0"/>
              </a:spcAft>
              <a:buClr>
                <a:srgbClr val="3369FF"/>
              </a:buClr>
              <a:buSzPts val="2300"/>
              <a:buFont typeface="Work Sans ExtraBold"/>
              <a:buNone/>
              <a:defRPr baseline="30000" sz="2300">
                <a:solidFill>
                  <a:srgbClr val="3369FF"/>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77" name="Google Shape;1277;p156"/>
          <p:cNvSpPr txBox="1"/>
          <p:nvPr>
            <p:ph idx="2" type="body"/>
          </p:nvPr>
        </p:nvSpPr>
        <p:spPr>
          <a:xfrm>
            <a:off x="5395685" y="-256506"/>
            <a:ext cx="4119900" cy="176100"/>
          </a:xfrm>
          <a:prstGeom prst="rect">
            <a:avLst/>
          </a:prstGeom>
          <a:noFill/>
          <a:ln>
            <a:noFill/>
          </a:ln>
        </p:spPr>
        <p:txBody>
          <a:bodyPr anchorCtr="0" anchor="ctr" bIns="14300" lIns="14300" spcFirstLastPara="1" rIns="14300" wrap="square" tIns="14300">
            <a:spAutoFit/>
          </a:bodyPr>
          <a:lstStyle>
            <a:lvl1pPr indent="-228600" lvl="0" marL="457200" rtl="0" algn="ctr">
              <a:lnSpc>
                <a:spcPct val="160000"/>
              </a:lnSpc>
              <a:spcBef>
                <a:spcPts val="0"/>
              </a:spcBef>
              <a:spcAft>
                <a:spcPts val="0"/>
              </a:spcAft>
              <a:buClr>
                <a:srgbClr val="4F5863"/>
              </a:buClr>
              <a:buSzPts val="900"/>
              <a:buFont typeface="Montserrat"/>
              <a:buNone/>
              <a:defRPr b="1" baseline="30000" sz="900">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78" name="Google Shape;1278;p156"/>
          <p:cNvSpPr txBox="1"/>
          <p:nvPr>
            <p:ph idx="12" type="sldNum"/>
          </p:nvPr>
        </p:nvSpPr>
        <p:spPr>
          <a:xfrm>
            <a:off x="7375271" y="455472"/>
            <a:ext cx="0" cy="3080100"/>
          </a:xfrm>
          <a:prstGeom prst="rect">
            <a:avLst/>
          </a:prstGeom>
          <a:noFill/>
          <a:ln>
            <a:noFill/>
          </a:ln>
        </p:spPr>
        <p:txBody>
          <a:bodyPr anchorCtr="0" anchor="ctr" bIns="25725" lIns="25725" spcFirstLastPara="1" rIns="25725" wrap="square" tIns="25725">
            <a:spAutoFit/>
          </a:bodyPr>
          <a:lstStyle>
            <a:lvl1pPr indent="0" lvl="0"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1pPr>
            <a:lvl2pPr indent="0" lvl="1"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2pPr>
            <a:lvl3pPr indent="0" lvl="2"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3pPr>
            <a:lvl4pPr indent="0" lvl="3"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4pPr>
            <a:lvl5pPr indent="0" lvl="4"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5pPr>
            <a:lvl6pPr indent="0" lvl="5"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6pPr>
            <a:lvl7pPr indent="0" lvl="6"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7pPr>
            <a:lvl8pPr indent="0" lvl="7"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8pPr>
            <a:lvl9pPr indent="0" lvl="8"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ane Right copy 10">
  <p:cSld name="2 Pane Right copy 10">
    <p:spTree>
      <p:nvGrpSpPr>
        <p:cNvPr id="1279" name="Shape 1279"/>
        <p:cNvGrpSpPr/>
        <p:nvPr/>
      </p:nvGrpSpPr>
      <p:grpSpPr>
        <a:xfrm>
          <a:off x="0" y="0"/>
          <a:ext cx="0" cy="0"/>
          <a:chOff x="0" y="0"/>
          <a:chExt cx="0" cy="0"/>
        </a:xfrm>
      </p:grpSpPr>
      <p:sp>
        <p:nvSpPr>
          <p:cNvPr id="1280" name="Google Shape;1280;p157"/>
          <p:cNvSpPr/>
          <p:nvPr/>
        </p:nvSpPr>
        <p:spPr>
          <a:xfrm>
            <a:off x="183246" y="186924"/>
            <a:ext cx="3015300" cy="4812900"/>
          </a:xfrm>
          <a:prstGeom prst="rect">
            <a:avLst/>
          </a:prstGeom>
          <a:solidFill>
            <a:srgbClr val="F4F6F8"/>
          </a:solidFill>
          <a:ln>
            <a:noFill/>
          </a:ln>
        </p:spPr>
        <p:txBody>
          <a:bodyPr anchorCtr="0" anchor="ctr" bIns="0" lIns="0" spcFirstLastPara="1" rIns="0" wrap="square" tIns="0">
            <a:noAutofit/>
          </a:bodyPr>
          <a:lstStyle/>
          <a:p>
            <a:pPr indent="0" lvl="0" marL="0" marR="0" rtl="0" algn="ctr">
              <a:lnSpc>
                <a:spcPct val="180000"/>
              </a:lnSpc>
              <a:spcBef>
                <a:spcPts val="0"/>
              </a:spcBef>
              <a:spcAft>
                <a:spcPts val="0"/>
              </a:spcAft>
              <a:buClr>
                <a:srgbClr val="FDFEFE"/>
              </a:buClr>
              <a:buSzPts val="1200"/>
              <a:buFont typeface="Helvetica Neue"/>
              <a:buNone/>
            </a:pPr>
            <a:r>
              <a:t/>
            </a:r>
            <a:endParaRPr b="0" i="0" sz="1200" u="none" cap="none" strike="noStrike">
              <a:solidFill>
                <a:srgbClr val="FDFEFE"/>
              </a:solidFill>
              <a:latin typeface="Helvetica Neue"/>
              <a:ea typeface="Helvetica Neue"/>
              <a:cs typeface="Helvetica Neue"/>
              <a:sym typeface="Helvetica Neue"/>
            </a:endParaRPr>
          </a:p>
        </p:txBody>
      </p:sp>
      <p:sp>
        <p:nvSpPr>
          <p:cNvPr id="1281" name="Google Shape;1281;p157"/>
          <p:cNvSpPr/>
          <p:nvPr/>
        </p:nvSpPr>
        <p:spPr>
          <a:xfrm>
            <a:off x="3282593" y="186924"/>
            <a:ext cx="5681700" cy="4812900"/>
          </a:xfrm>
          <a:prstGeom prst="rect">
            <a:avLst/>
          </a:prstGeom>
          <a:solidFill>
            <a:srgbClr val="E75372"/>
          </a:solidFill>
          <a:ln>
            <a:noFill/>
          </a:ln>
        </p:spPr>
        <p:txBody>
          <a:bodyPr anchorCtr="0" anchor="ctr" bIns="0" lIns="0" spcFirstLastPara="1" rIns="0" wrap="square" tIns="0">
            <a:noAutofit/>
          </a:bodyPr>
          <a:lstStyle/>
          <a:p>
            <a:pPr indent="0" lvl="0" marL="0" marR="0" rtl="0" algn="ctr">
              <a:lnSpc>
                <a:spcPct val="180000"/>
              </a:lnSpc>
              <a:spcBef>
                <a:spcPts val="0"/>
              </a:spcBef>
              <a:spcAft>
                <a:spcPts val="0"/>
              </a:spcAft>
              <a:buClr>
                <a:srgbClr val="FDFEFE"/>
              </a:buClr>
              <a:buSzPts val="1200"/>
              <a:buFont typeface="Helvetica Neue"/>
              <a:buNone/>
            </a:pPr>
            <a:r>
              <a:t/>
            </a:r>
            <a:endParaRPr b="0" i="0" sz="1200" u="none" cap="none" strike="noStrike">
              <a:solidFill>
                <a:srgbClr val="FDFEFE"/>
              </a:solidFill>
              <a:latin typeface="Helvetica Neue"/>
              <a:ea typeface="Helvetica Neue"/>
              <a:cs typeface="Helvetica Neue"/>
              <a:sym typeface="Helvetica Neue"/>
            </a:endParaRPr>
          </a:p>
        </p:txBody>
      </p:sp>
      <p:sp>
        <p:nvSpPr>
          <p:cNvPr id="1282" name="Google Shape;1282;p157"/>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7" name="Shape 1287"/>
        <p:cNvGrpSpPr/>
        <p:nvPr/>
      </p:nvGrpSpPr>
      <p:grpSpPr>
        <a:xfrm>
          <a:off x="0" y="0"/>
          <a:ext cx="0" cy="0"/>
          <a:chOff x="0" y="0"/>
          <a:chExt cx="0" cy="0"/>
        </a:xfrm>
      </p:grpSpPr>
      <p:sp>
        <p:nvSpPr>
          <p:cNvPr id="1288" name="Google Shape;1288;p15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89" name="Google Shape;1289;p15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90" name="Google Shape;1290;p1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1" name="Shape 1291"/>
        <p:cNvGrpSpPr/>
        <p:nvPr/>
      </p:nvGrpSpPr>
      <p:grpSpPr>
        <a:xfrm>
          <a:off x="0" y="0"/>
          <a:ext cx="0" cy="0"/>
          <a:chOff x="0" y="0"/>
          <a:chExt cx="0" cy="0"/>
        </a:xfrm>
      </p:grpSpPr>
      <p:sp>
        <p:nvSpPr>
          <p:cNvPr id="1292" name="Google Shape;1292;p16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93" name="Google Shape;1293;p1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4" name="Shape 1294"/>
        <p:cNvGrpSpPr/>
        <p:nvPr/>
      </p:nvGrpSpPr>
      <p:grpSpPr>
        <a:xfrm>
          <a:off x="0" y="0"/>
          <a:ext cx="0" cy="0"/>
          <a:chOff x="0" y="0"/>
          <a:chExt cx="0" cy="0"/>
        </a:xfrm>
      </p:grpSpPr>
      <p:sp>
        <p:nvSpPr>
          <p:cNvPr id="1295" name="Google Shape;1295;p16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6" name="Google Shape;1296;p1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7" name="Google Shape;1297;p1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8" name="Shape 1298"/>
        <p:cNvGrpSpPr/>
        <p:nvPr/>
      </p:nvGrpSpPr>
      <p:grpSpPr>
        <a:xfrm>
          <a:off x="0" y="0"/>
          <a:ext cx="0" cy="0"/>
          <a:chOff x="0" y="0"/>
          <a:chExt cx="0" cy="0"/>
        </a:xfrm>
      </p:grpSpPr>
      <p:sp>
        <p:nvSpPr>
          <p:cNvPr id="1299" name="Google Shape;1299;p16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0" name="Google Shape;1300;p16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01" name="Google Shape;1301;p16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02" name="Google Shape;1302;p1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3" name="Shape 1303"/>
        <p:cNvGrpSpPr/>
        <p:nvPr/>
      </p:nvGrpSpPr>
      <p:grpSpPr>
        <a:xfrm>
          <a:off x="0" y="0"/>
          <a:ext cx="0" cy="0"/>
          <a:chOff x="0" y="0"/>
          <a:chExt cx="0" cy="0"/>
        </a:xfrm>
      </p:grpSpPr>
      <p:sp>
        <p:nvSpPr>
          <p:cNvPr id="1304" name="Google Shape;1304;p16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5" name="Google Shape;1305;p1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1" name="Shape 61"/>
        <p:cNvGrpSpPr/>
        <p:nvPr/>
      </p:nvGrpSpPr>
      <p:grpSpPr>
        <a:xfrm>
          <a:off x="0" y="0"/>
          <a:ext cx="0" cy="0"/>
          <a:chOff x="0" y="0"/>
          <a:chExt cx="0" cy="0"/>
        </a:xfrm>
      </p:grpSpPr>
      <p:sp>
        <p:nvSpPr>
          <p:cNvPr id="62" name="Google Shape;62;p17"/>
          <p:cNvSpPr txBox="1"/>
          <p:nvPr>
            <p:ph type="title"/>
          </p:nvPr>
        </p:nvSpPr>
        <p:spPr>
          <a:xfrm>
            <a:off x="0" y="0"/>
            <a:ext cx="9144000" cy="935400"/>
          </a:xfrm>
          <a:prstGeom prst="rect">
            <a:avLst/>
          </a:prstGeom>
          <a:solidFill>
            <a:srgbClr val="FF9900"/>
          </a:solidFill>
          <a:ln>
            <a:noFill/>
          </a:ln>
        </p:spPr>
        <p:txBody>
          <a:bodyPr anchorCtr="0" anchor="t" bIns="91425" lIns="91425" spcFirstLastPara="1" rIns="91425" wrap="square" tIns="91425">
            <a:noAutofit/>
          </a:bodyPr>
          <a:lstStyle>
            <a:lvl1pPr lvl="0" rtl="0" algn="ctr">
              <a:spcBef>
                <a:spcPts val="0"/>
              </a:spcBef>
              <a:spcAft>
                <a:spcPts val="0"/>
              </a:spcAft>
              <a:buSzPts val="3600"/>
              <a:buNone/>
              <a:defRPr>
                <a:solidFill>
                  <a:srgbClr val="FFFFFF"/>
                </a:solidFill>
                <a:highlight>
                  <a:srgbClr val="FF9900"/>
                </a:highlight>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63" name="Google Shape;63;p17"/>
          <p:cNvSpPr txBox="1"/>
          <p:nvPr>
            <p:ph idx="1" type="body"/>
          </p:nvPr>
        </p:nvSpPr>
        <p:spPr>
          <a:xfrm>
            <a:off x="656648" y="1923560"/>
            <a:ext cx="7065900" cy="9930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600"/>
              </a:spcBef>
              <a:spcAft>
                <a:spcPts val="0"/>
              </a:spcAft>
              <a:buClr>
                <a:srgbClr val="888888"/>
              </a:buClr>
              <a:buSzPts val="3000"/>
              <a:buFont typeface="Calibri"/>
              <a:buNone/>
              <a:defRPr/>
            </a:lvl1pPr>
            <a:lvl2pPr indent="-228600" lvl="1" marL="914400" rtl="0" algn="l">
              <a:lnSpc>
                <a:spcPct val="100000"/>
              </a:lnSpc>
              <a:spcBef>
                <a:spcPts val="480"/>
              </a:spcBef>
              <a:spcAft>
                <a:spcPts val="0"/>
              </a:spcAft>
              <a:buClr>
                <a:srgbClr val="888888"/>
              </a:buClr>
              <a:buSzPts val="2400"/>
              <a:buFont typeface="Calibri"/>
              <a:buNone/>
              <a:defRPr/>
            </a:lvl2pPr>
            <a:lvl3pPr indent="-228600" lvl="2" marL="1371600" rtl="0" algn="l">
              <a:lnSpc>
                <a:spcPct val="100000"/>
              </a:lnSpc>
              <a:spcBef>
                <a:spcPts val="480"/>
              </a:spcBef>
              <a:spcAft>
                <a:spcPts val="0"/>
              </a:spcAft>
              <a:buClr>
                <a:srgbClr val="888888"/>
              </a:buClr>
              <a:buSzPts val="2400"/>
              <a:buFont typeface="Calibri"/>
              <a:buNone/>
              <a:defRPr/>
            </a:lvl3pPr>
            <a:lvl4pPr indent="-228600" lvl="3" marL="1828800" rtl="0" algn="l">
              <a:lnSpc>
                <a:spcPct val="100000"/>
              </a:lnSpc>
              <a:spcBef>
                <a:spcPts val="360"/>
              </a:spcBef>
              <a:spcAft>
                <a:spcPts val="0"/>
              </a:spcAft>
              <a:buClr>
                <a:srgbClr val="888888"/>
              </a:buClr>
              <a:buSzPts val="1800"/>
              <a:buFont typeface="Calibri"/>
              <a:buNone/>
              <a:defRPr/>
            </a:lvl4pPr>
            <a:lvl5pPr indent="-228600" lvl="4" marL="2286000" rtl="0" algn="l">
              <a:lnSpc>
                <a:spcPct val="100000"/>
              </a:lnSpc>
              <a:spcBef>
                <a:spcPts val="360"/>
              </a:spcBef>
              <a:spcAft>
                <a:spcPts val="0"/>
              </a:spcAft>
              <a:buClr>
                <a:srgbClr val="888888"/>
              </a:buClr>
              <a:buSzPts val="1800"/>
              <a:buFont typeface="Calibri"/>
              <a:buNone/>
              <a:defRPr/>
            </a:lvl5pPr>
            <a:lvl6pPr indent="-228600" lvl="5" marL="2743200" rtl="0" algn="l">
              <a:lnSpc>
                <a:spcPct val="100000"/>
              </a:lnSpc>
              <a:spcBef>
                <a:spcPts val="360"/>
              </a:spcBef>
              <a:spcAft>
                <a:spcPts val="0"/>
              </a:spcAft>
              <a:buClr>
                <a:srgbClr val="888888"/>
              </a:buClr>
              <a:buSzPts val="1800"/>
              <a:buFont typeface="Calibri"/>
              <a:buNone/>
              <a:defRPr/>
            </a:lvl6pPr>
            <a:lvl7pPr indent="-228600" lvl="6" marL="3200400" rtl="0" algn="l">
              <a:lnSpc>
                <a:spcPct val="100000"/>
              </a:lnSpc>
              <a:spcBef>
                <a:spcPts val="360"/>
              </a:spcBef>
              <a:spcAft>
                <a:spcPts val="0"/>
              </a:spcAft>
              <a:buClr>
                <a:srgbClr val="888888"/>
              </a:buClr>
              <a:buSzPts val="1800"/>
              <a:buFont typeface="Calibri"/>
              <a:buNone/>
              <a:defRPr/>
            </a:lvl7pPr>
            <a:lvl8pPr indent="-228600" lvl="7" marL="3657600" rtl="0" algn="l">
              <a:lnSpc>
                <a:spcPct val="100000"/>
              </a:lnSpc>
              <a:spcBef>
                <a:spcPts val="360"/>
              </a:spcBef>
              <a:spcAft>
                <a:spcPts val="0"/>
              </a:spcAft>
              <a:buClr>
                <a:srgbClr val="888888"/>
              </a:buClr>
              <a:buSzPts val="1800"/>
              <a:buFont typeface="Calibri"/>
              <a:buNone/>
              <a:defRPr/>
            </a:lvl8pPr>
            <a:lvl9pPr indent="-228600" lvl="8" marL="4114800" rtl="0" algn="l">
              <a:lnSpc>
                <a:spcPct val="100000"/>
              </a:lnSpc>
              <a:spcBef>
                <a:spcPts val="360"/>
              </a:spcBef>
              <a:spcAft>
                <a:spcPts val="0"/>
              </a:spcAft>
              <a:buClr>
                <a:srgbClr val="888888"/>
              </a:buClr>
              <a:buSzPts val="1800"/>
              <a:buFont typeface="Calibri"/>
              <a:buNone/>
              <a:defRPr/>
            </a:lvl9pPr>
          </a:lstStyle>
          <a:p/>
        </p:txBody>
      </p:sp>
      <p:sp>
        <p:nvSpPr>
          <p:cNvPr id="64" name="Google Shape;64;p17"/>
          <p:cNvSpPr txBox="1"/>
          <p:nvPr>
            <p:ph idx="10" type="dt"/>
          </p:nvPr>
        </p:nvSpPr>
        <p:spPr>
          <a:xfrm>
            <a:off x="415636" y="4206408"/>
            <a:ext cx="1939500" cy="24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5" name="Google Shape;65;p17"/>
          <p:cNvSpPr txBox="1"/>
          <p:nvPr>
            <p:ph idx="11" type="ftr"/>
          </p:nvPr>
        </p:nvSpPr>
        <p:spPr>
          <a:xfrm>
            <a:off x="2840182" y="4206408"/>
            <a:ext cx="2632500" cy="24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6" name="Google Shape;66;p17"/>
          <p:cNvSpPr txBox="1"/>
          <p:nvPr>
            <p:ph idx="12" type="sldNum"/>
          </p:nvPr>
        </p:nvSpPr>
        <p:spPr>
          <a:xfrm>
            <a:off x="5957455" y="4206408"/>
            <a:ext cx="1939500" cy="2415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06400" rtl="0" algn="l">
              <a:spcBef>
                <a:spcPts val="0"/>
              </a:spcBef>
              <a:spcAft>
                <a:spcPts val="0"/>
              </a:spcAft>
              <a:buClr>
                <a:srgbClr val="000000"/>
              </a:buClr>
              <a:buSzPts val="1400"/>
              <a:buFont typeface="Arial"/>
              <a:buChar char="○"/>
            </a:pPr>
            <a:r>
              <a:t/>
            </a:r>
            <a:endParaRPr/>
          </a:p>
          <a:p>
            <a:pPr indent="-88900" lvl="2" marL="825500" rtl="0" algn="l">
              <a:spcBef>
                <a:spcPts val="0"/>
              </a:spcBef>
              <a:spcAft>
                <a:spcPts val="0"/>
              </a:spcAft>
              <a:buClr>
                <a:srgbClr val="000000"/>
              </a:buClr>
              <a:buSzPts val="1400"/>
              <a:buFont typeface="Arial"/>
              <a:buChar char="■"/>
            </a:pPr>
            <a:r>
              <a:t/>
            </a:r>
            <a:endParaRPr/>
          </a:p>
          <a:p>
            <a:pPr indent="-88900" lvl="3" marL="1231900" rtl="0" algn="l">
              <a:spcBef>
                <a:spcPts val="0"/>
              </a:spcBef>
              <a:spcAft>
                <a:spcPts val="0"/>
              </a:spcAft>
              <a:buClr>
                <a:srgbClr val="000000"/>
              </a:buClr>
              <a:buSzPts val="1400"/>
              <a:buFont typeface="Arial"/>
              <a:buChar char="●"/>
            </a:pPr>
            <a:r>
              <a:t/>
            </a:r>
            <a:endParaRPr/>
          </a:p>
          <a:p>
            <a:pPr indent="-88900" lvl="4" marL="1651000" rtl="0" algn="l">
              <a:spcBef>
                <a:spcPts val="0"/>
              </a:spcBef>
              <a:spcAft>
                <a:spcPts val="0"/>
              </a:spcAft>
              <a:buClr>
                <a:srgbClr val="000000"/>
              </a:buClr>
              <a:buSzPts val="1400"/>
              <a:buFont typeface="Arial"/>
              <a:buChar char="○"/>
            </a:pPr>
            <a:r>
              <a:t/>
            </a:r>
            <a:endParaRPr/>
          </a:p>
          <a:p>
            <a:pPr indent="-88900" lvl="5" marL="2057400" rtl="0" algn="l">
              <a:spcBef>
                <a:spcPts val="0"/>
              </a:spcBef>
              <a:spcAft>
                <a:spcPts val="0"/>
              </a:spcAft>
              <a:buClr>
                <a:srgbClr val="000000"/>
              </a:buClr>
              <a:buSzPts val="1400"/>
              <a:buFont typeface="Arial"/>
              <a:buChar char="■"/>
            </a:pPr>
            <a:r>
              <a:t/>
            </a:r>
            <a:endParaRPr/>
          </a:p>
          <a:p>
            <a:pPr indent="-88900" lvl="6" marL="2463800" rtl="0" algn="l">
              <a:spcBef>
                <a:spcPts val="0"/>
              </a:spcBef>
              <a:spcAft>
                <a:spcPts val="0"/>
              </a:spcAft>
              <a:buClr>
                <a:srgbClr val="000000"/>
              </a:buClr>
              <a:buSzPts val="1400"/>
              <a:buFont typeface="Arial"/>
              <a:buChar char="●"/>
            </a:pPr>
            <a:r>
              <a:t/>
            </a:r>
            <a:endParaRPr/>
          </a:p>
          <a:p>
            <a:pPr indent="-88900" lvl="7" marL="2882900" rtl="0" algn="l">
              <a:spcBef>
                <a:spcPts val="0"/>
              </a:spcBef>
              <a:spcAft>
                <a:spcPts val="0"/>
              </a:spcAft>
              <a:buClr>
                <a:srgbClr val="000000"/>
              </a:buClr>
              <a:buSzPts val="1400"/>
              <a:buFont typeface="Arial"/>
              <a:buChar char="○"/>
            </a:pPr>
            <a:r>
              <a:t/>
            </a:r>
            <a:endParaRPr/>
          </a:p>
          <a:p>
            <a:pPr indent="-88900" lvl="8" marL="32893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06" name="Shape 1306"/>
        <p:cNvGrpSpPr/>
        <p:nvPr/>
      </p:nvGrpSpPr>
      <p:grpSpPr>
        <a:xfrm>
          <a:off x="0" y="0"/>
          <a:ext cx="0" cy="0"/>
          <a:chOff x="0" y="0"/>
          <a:chExt cx="0" cy="0"/>
        </a:xfrm>
      </p:grpSpPr>
      <p:sp>
        <p:nvSpPr>
          <p:cNvPr id="1307" name="Google Shape;1307;p16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08" name="Google Shape;1308;p16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09" name="Google Shape;1309;p1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10" name="Shape 1310"/>
        <p:cNvGrpSpPr/>
        <p:nvPr/>
      </p:nvGrpSpPr>
      <p:grpSpPr>
        <a:xfrm>
          <a:off x="0" y="0"/>
          <a:ext cx="0" cy="0"/>
          <a:chOff x="0" y="0"/>
          <a:chExt cx="0" cy="0"/>
        </a:xfrm>
      </p:grpSpPr>
      <p:sp>
        <p:nvSpPr>
          <p:cNvPr id="1311" name="Google Shape;1311;p16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2" name="Google Shape;1312;p1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3" name="Shape 1313"/>
        <p:cNvGrpSpPr/>
        <p:nvPr/>
      </p:nvGrpSpPr>
      <p:grpSpPr>
        <a:xfrm>
          <a:off x="0" y="0"/>
          <a:ext cx="0" cy="0"/>
          <a:chOff x="0" y="0"/>
          <a:chExt cx="0" cy="0"/>
        </a:xfrm>
      </p:grpSpPr>
      <p:sp>
        <p:nvSpPr>
          <p:cNvPr id="1314" name="Google Shape;1314;p16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16" name="Google Shape;1316;p16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7" name="Google Shape;1317;p16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8" name="Google Shape;1318;p1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9" name="Shape 1319"/>
        <p:cNvGrpSpPr/>
        <p:nvPr/>
      </p:nvGrpSpPr>
      <p:grpSpPr>
        <a:xfrm>
          <a:off x="0" y="0"/>
          <a:ext cx="0" cy="0"/>
          <a:chOff x="0" y="0"/>
          <a:chExt cx="0" cy="0"/>
        </a:xfrm>
      </p:grpSpPr>
      <p:sp>
        <p:nvSpPr>
          <p:cNvPr id="1320" name="Google Shape;1320;p16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21" name="Google Shape;1321;p1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2" name="Shape 1322"/>
        <p:cNvGrpSpPr/>
        <p:nvPr/>
      </p:nvGrpSpPr>
      <p:grpSpPr>
        <a:xfrm>
          <a:off x="0" y="0"/>
          <a:ext cx="0" cy="0"/>
          <a:chOff x="0" y="0"/>
          <a:chExt cx="0" cy="0"/>
        </a:xfrm>
      </p:grpSpPr>
      <p:sp>
        <p:nvSpPr>
          <p:cNvPr id="1323" name="Google Shape;1323;p16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24" name="Google Shape;1324;p16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325" name="Google Shape;1325;p1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6" name="Shape 1326"/>
        <p:cNvGrpSpPr/>
        <p:nvPr/>
      </p:nvGrpSpPr>
      <p:grpSpPr>
        <a:xfrm>
          <a:off x="0" y="0"/>
          <a:ext cx="0" cy="0"/>
          <a:chOff x="0" y="0"/>
          <a:chExt cx="0" cy="0"/>
        </a:xfrm>
      </p:grpSpPr>
      <p:sp>
        <p:nvSpPr>
          <p:cNvPr id="1327" name="Google Shape;1327;p1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67" name="Shape 67"/>
        <p:cNvGrpSpPr/>
        <p:nvPr/>
      </p:nvGrpSpPr>
      <p:grpSpPr>
        <a:xfrm>
          <a:off x="0" y="0"/>
          <a:ext cx="0" cy="0"/>
          <a:chOff x="0" y="0"/>
          <a:chExt cx="0" cy="0"/>
        </a:xfrm>
      </p:grpSpPr>
      <p:sp>
        <p:nvSpPr>
          <p:cNvPr id="68" name="Google Shape;68;p18"/>
          <p:cNvSpPr txBox="1"/>
          <p:nvPr>
            <p:ph type="title"/>
          </p:nvPr>
        </p:nvSpPr>
        <p:spPr>
          <a:xfrm>
            <a:off x="656648" y="2916331"/>
            <a:ext cx="7065900" cy="9012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8"/>
          <p:cNvSpPr txBox="1"/>
          <p:nvPr>
            <p:ph idx="1" type="body"/>
          </p:nvPr>
        </p:nvSpPr>
        <p:spPr>
          <a:xfrm>
            <a:off x="656648" y="1923560"/>
            <a:ext cx="7065900" cy="993000"/>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Clr>
                <a:srgbClr val="888888"/>
              </a:buClr>
              <a:buSzPts val="1800"/>
              <a:buFont typeface="Calibri"/>
              <a:buNone/>
              <a:defRPr/>
            </a:lvl1pPr>
            <a:lvl2pPr indent="-228600" lvl="1" marL="914400" rtl="0">
              <a:spcBef>
                <a:spcPts val="1600"/>
              </a:spcBef>
              <a:spcAft>
                <a:spcPts val="0"/>
              </a:spcAft>
              <a:buClr>
                <a:srgbClr val="888888"/>
              </a:buClr>
              <a:buSzPts val="1400"/>
              <a:buFont typeface="Calibri"/>
              <a:buNone/>
              <a:defRPr/>
            </a:lvl2pPr>
            <a:lvl3pPr indent="-228600" lvl="2" marL="1371600" rtl="0">
              <a:spcBef>
                <a:spcPts val="1600"/>
              </a:spcBef>
              <a:spcAft>
                <a:spcPts val="0"/>
              </a:spcAft>
              <a:buClr>
                <a:srgbClr val="888888"/>
              </a:buClr>
              <a:buSzPts val="1400"/>
              <a:buFont typeface="Calibri"/>
              <a:buNone/>
              <a:defRPr/>
            </a:lvl3pPr>
            <a:lvl4pPr indent="-228600" lvl="3" marL="1828800" rtl="0">
              <a:spcBef>
                <a:spcPts val="1600"/>
              </a:spcBef>
              <a:spcAft>
                <a:spcPts val="0"/>
              </a:spcAft>
              <a:buClr>
                <a:srgbClr val="888888"/>
              </a:buClr>
              <a:buSzPts val="1400"/>
              <a:buFont typeface="Calibri"/>
              <a:buNone/>
              <a:defRPr/>
            </a:lvl4pPr>
            <a:lvl5pPr indent="-228600" lvl="4" marL="2286000" rtl="0">
              <a:spcBef>
                <a:spcPts val="1600"/>
              </a:spcBef>
              <a:spcAft>
                <a:spcPts val="0"/>
              </a:spcAft>
              <a:buClr>
                <a:srgbClr val="888888"/>
              </a:buClr>
              <a:buSzPts val="1400"/>
              <a:buFont typeface="Calibri"/>
              <a:buNone/>
              <a:defRPr/>
            </a:lvl5pPr>
            <a:lvl6pPr indent="-228600" lvl="5" marL="2743200" rtl="0">
              <a:spcBef>
                <a:spcPts val="1600"/>
              </a:spcBef>
              <a:spcAft>
                <a:spcPts val="0"/>
              </a:spcAft>
              <a:buClr>
                <a:srgbClr val="888888"/>
              </a:buClr>
              <a:buSzPts val="1400"/>
              <a:buFont typeface="Calibri"/>
              <a:buNone/>
              <a:defRPr/>
            </a:lvl6pPr>
            <a:lvl7pPr indent="-228600" lvl="6" marL="3200400" rtl="0">
              <a:spcBef>
                <a:spcPts val="1600"/>
              </a:spcBef>
              <a:spcAft>
                <a:spcPts val="0"/>
              </a:spcAft>
              <a:buClr>
                <a:srgbClr val="888888"/>
              </a:buClr>
              <a:buSzPts val="1400"/>
              <a:buFont typeface="Calibri"/>
              <a:buNone/>
              <a:defRPr/>
            </a:lvl7pPr>
            <a:lvl8pPr indent="-228600" lvl="7" marL="3657600" rtl="0">
              <a:spcBef>
                <a:spcPts val="1600"/>
              </a:spcBef>
              <a:spcAft>
                <a:spcPts val="0"/>
              </a:spcAft>
              <a:buClr>
                <a:srgbClr val="888888"/>
              </a:buClr>
              <a:buSzPts val="1400"/>
              <a:buFont typeface="Calibri"/>
              <a:buNone/>
              <a:defRPr/>
            </a:lvl8pPr>
            <a:lvl9pPr indent="-228600" lvl="8" marL="4114800" rtl="0">
              <a:spcBef>
                <a:spcPts val="1600"/>
              </a:spcBef>
              <a:spcAft>
                <a:spcPts val="1600"/>
              </a:spcAft>
              <a:buClr>
                <a:srgbClr val="888888"/>
              </a:buClr>
              <a:buSzPts val="1400"/>
              <a:buFont typeface="Calibri"/>
              <a:buNone/>
              <a:defRPr/>
            </a:lvl9pPr>
          </a:lstStyle>
          <a:p/>
        </p:txBody>
      </p:sp>
      <p:sp>
        <p:nvSpPr>
          <p:cNvPr id="70" name="Google Shape;70;p18"/>
          <p:cNvSpPr txBox="1"/>
          <p:nvPr>
            <p:ph idx="10" type="dt"/>
          </p:nvPr>
        </p:nvSpPr>
        <p:spPr>
          <a:xfrm>
            <a:off x="415636" y="4206408"/>
            <a:ext cx="1939500" cy="2415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06400" marR="0" rtl="0" algn="l">
              <a:spcBef>
                <a:spcPts val="0"/>
              </a:spcBef>
              <a:spcAft>
                <a:spcPts val="0"/>
              </a:spcAft>
              <a:buSzPts val="1400"/>
              <a:buChar char="○"/>
              <a:defRPr/>
            </a:lvl2pPr>
            <a:lvl3pPr indent="-88900" lvl="2" marL="825500" marR="0" rtl="0" algn="l">
              <a:spcBef>
                <a:spcPts val="0"/>
              </a:spcBef>
              <a:spcAft>
                <a:spcPts val="0"/>
              </a:spcAft>
              <a:buSzPts val="1400"/>
              <a:buChar char="■"/>
              <a:defRPr/>
            </a:lvl3pPr>
            <a:lvl4pPr indent="-88900" lvl="3" marL="1231900" marR="0" rtl="0" algn="l">
              <a:spcBef>
                <a:spcPts val="0"/>
              </a:spcBef>
              <a:spcAft>
                <a:spcPts val="0"/>
              </a:spcAft>
              <a:buSzPts val="1400"/>
              <a:buChar char="●"/>
              <a:defRPr/>
            </a:lvl4pPr>
            <a:lvl5pPr indent="-88900" lvl="4" marL="1651000" marR="0" rtl="0" algn="l">
              <a:spcBef>
                <a:spcPts val="0"/>
              </a:spcBef>
              <a:spcAft>
                <a:spcPts val="0"/>
              </a:spcAft>
              <a:buSzPts val="1400"/>
              <a:buChar char="○"/>
              <a:defRPr/>
            </a:lvl5pPr>
            <a:lvl6pPr indent="-88900" lvl="5" marL="2057400" marR="0" rtl="0" algn="l">
              <a:spcBef>
                <a:spcPts val="0"/>
              </a:spcBef>
              <a:spcAft>
                <a:spcPts val="0"/>
              </a:spcAft>
              <a:buSzPts val="1400"/>
              <a:buChar char="■"/>
              <a:defRPr/>
            </a:lvl6pPr>
            <a:lvl7pPr indent="-88900" lvl="6" marL="2463800" marR="0" rtl="0" algn="l">
              <a:spcBef>
                <a:spcPts val="0"/>
              </a:spcBef>
              <a:spcAft>
                <a:spcPts val="0"/>
              </a:spcAft>
              <a:buSzPts val="1400"/>
              <a:buChar char="●"/>
              <a:defRPr/>
            </a:lvl7pPr>
            <a:lvl8pPr indent="-88900" lvl="7" marL="2882900" marR="0" rtl="0" algn="l">
              <a:spcBef>
                <a:spcPts val="0"/>
              </a:spcBef>
              <a:spcAft>
                <a:spcPts val="0"/>
              </a:spcAft>
              <a:buSzPts val="1400"/>
              <a:buChar char="○"/>
              <a:defRPr/>
            </a:lvl8pPr>
            <a:lvl9pPr indent="-88900" lvl="8" marL="3289300" marR="0" rtl="0" algn="l">
              <a:spcBef>
                <a:spcPts val="0"/>
              </a:spcBef>
              <a:spcAft>
                <a:spcPts val="0"/>
              </a:spcAft>
              <a:buSzPts val="1400"/>
              <a:buChar char="■"/>
              <a:defRPr/>
            </a:lvl9pPr>
          </a:lstStyle>
          <a:p/>
        </p:txBody>
      </p:sp>
      <p:sp>
        <p:nvSpPr>
          <p:cNvPr id="71" name="Google Shape;71;p18"/>
          <p:cNvSpPr txBox="1"/>
          <p:nvPr>
            <p:ph idx="11" type="ftr"/>
          </p:nvPr>
        </p:nvSpPr>
        <p:spPr>
          <a:xfrm>
            <a:off x="2840182" y="4206408"/>
            <a:ext cx="2632500" cy="2415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06400" marR="0" rtl="0" algn="l">
              <a:spcBef>
                <a:spcPts val="0"/>
              </a:spcBef>
              <a:spcAft>
                <a:spcPts val="0"/>
              </a:spcAft>
              <a:buSzPts val="1400"/>
              <a:buChar char="○"/>
              <a:defRPr/>
            </a:lvl2pPr>
            <a:lvl3pPr indent="-88900" lvl="2" marL="825500" marR="0" rtl="0" algn="l">
              <a:spcBef>
                <a:spcPts val="0"/>
              </a:spcBef>
              <a:spcAft>
                <a:spcPts val="0"/>
              </a:spcAft>
              <a:buSzPts val="1400"/>
              <a:buChar char="■"/>
              <a:defRPr/>
            </a:lvl3pPr>
            <a:lvl4pPr indent="-88900" lvl="3" marL="1231900" marR="0" rtl="0" algn="l">
              <a:spcBef>
                <a:spcPts val="0"/>
              </a:spcBef>
              <a:spcAft>
                <a:spcPts val="0"/>
              </a:spcAft>
              <a:buSzPts val="1400"/>
              <a:buChar char="●"/>
              <a:defRPr/>
            </a:lvl4pPr>
            <a:lvl5pPr indent="-88900" lvl="4" marL="1651000" marR="0" rtl="0" algn="l">
              <a:spcBef>
                <a:spcPts val="0"/>
              </a:spcBef>
              <a:spcAft>
                <a:spcPts val="0"/>
              </a:spcAft>
              <a:buSzPts val="1400"/>
              <a:buChar char="○"/>
              <a:defRPr/>
            </a:lvl5pPr>
            <a:lvl6pPr indent="-88900" lvl="5" marL="2057400" marR="0" rtl="0" algn="l">
              <a:spcBef>
                <a:spcPts val="0"/>
              </a:spcBef>
              <a:spcAft>
                <a:spcPts val="0"/>
              </a:spcAft>
              <a:buSzPts val="1400"/>
              <a:buChar char="■"/>
              <a:defRPr/>
            </a:lvl6pPr>
            <a:lvl7pPr indent="-88900" lvl="6" marL="2463800" marR="0" rtl="0" algn="l">
              <a:spcBef>
                <a:spcPts val="0"/>
              </a:spcBef>
              <a:spcAft>
                <a:spcPts val="0"/>
              </a:spcAft>
              <a:buSzPts val="1400"/>
              <a:buChar char="●"/>
              <a:defRPr/>
            </a:lvl7pPr>
            <a:lvl8pPr indent="-88900" lvl="7" marL="2882900" marR="0" rtl="0" algn="l">
              <a:spcBef>
                <a:spcPts val="0"/>
              </a:spcBef>
              <a:spcAft>
                <a:spcPts val="0"/>
              </a:spcAft>
              <a:buSzPts val="1400"/>
              <a:buChar char="○"/>
              <a:defRPr/>
            </a:lvl8pPr>
            <a:lvl9pPr indent="-88900" lvl="8" marL="3289300" marR="0" rtl="0" algn="l">
              <a:spcBef>
                <a:spcPts val="0"/>
              </a:spcBef>
              <a:spcAft>
                <a:spcPts val="0"/>
              </a:spcAft>
              <a:buSzPts val="1400"/>
              <a:buChar char="■"/>
              <a:defRPr/>
            </a:lvl9pPr>
          </a:lstStyle>
          <a:p/>
        </p:txBody>
      </p:sp>
      <p:sp>
        <p:nvSpPr>
          <p:cNvPr id="72" name="Google Shape;72;p18"/>
          <p:cNvSpPr txBox="1"/>
          <p:nvPr>
            <p:ph idx="12" type="sldNum"/>
          </p:nvPr>
        </p:nvSpPr>
        <p:spPr>
          <a:xfrm>
            <a:off x="5957455" y="4206408"/>
            <a:ext cx="1939500" cy="2415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06400" rtl="0" algn="l">
              <a:spcBef>
                <a:spcPts val="0"/>
              </a:spcBef>
              <a:spcAft>
                <a:spcPts val="0"/>
              </a:spcAft>
              <a:buSzPts val="1400"/>
              <a:buChar char="○"/>
            </a:pPr>
            <a:r>
              <a:t/>
            </a:r>
            <a:endParaRPr/>
          </a:p>
          <a:p>
            <a:pPr indent="-88900" lvl="2" marL="825500" rtl="0" algn="l">
              <a:spcBef>
                <a:spcPts val="0"/>
              </a:spcBef>
              <a:spcAft>
                <a:spcPts val="0"/>
              </a:spcAft>
              <a:buSzPts val="1400"/>
              <a:buChar char="■"/>
            </a:pPr>
            <a:r>
              <a:t/>
            </a:r>
            <a:endParaRPr/>
          </a:p>
          <a:p>
            <a:pPr indent="-88900" lvl="3" marL="1231900" rtl="0" algn="l">
              <a:spcBef>
                <a:spcPts val="0"/>
              </a:spcBef>
              <a:spcAft>
                <a:spcPts val="0"/>
              </a:spcAft>
              <a:buSzPts val="1400"/>
              <a:buChar char="●"/>
            </a:pPr>
            <a:r>
              <a:t/>
            </a:r>
            <a:endParaRPr/>
          </a:p>
          <a:p>
            <a:pPr indent="-88900" lvl="4" marL="1651000" rtl="0" algn="l">
              <a:spcBef>
                <a:spcPts val="0"/>
              </a:spcBef>
              <a:spcAft>
                <a:spcPts val="0"/>
              </a:spcAft>
              <a:buSzPts val="1400"/>
              <a:buChar char="○"/>
            </a:pPr>
            <a:r>
              <a:t/>
            </a:r>
            <a:endParaRPr/>
          </a:p>
          <a:p>
            <a:pPr indent="-88900" lvl="5" marL="2057400" rtl="0" algn="l">
              <a:spcBef>
                <a:spcPts val="0"/>
              </a:spcBef>
              <a:spcAft>
                <a:spcPts val="0"/>
              </a:spcAft>
              <a:buSzPts val="1400"/>
              <a:buChar char="■"/>
            </a:pPr>
            <a:r>
              <a:t/>
            </a:r>
            <a:endParaRPr/>
          </a:p>
          <a:p>
            <a:pPr indent="-88900" lvl="6" marL="2463800" rtl="0" algn="l">
              <a:spcBef>
                <a:spcPts val="0"/>
              </a:spcBef>
              <a:spcAft>
                <a:spcPts val="0"/>
              </a:spcAft>
              <a:buSzPts val="1400"/>
              <a:buChar char="●"/>
            </a:pPr>
            <a:r>
              <a:t/>
            </a:r>
            <a:endParaRPr/>
          </a:p>
          <a:p>
            <a:pPr indent="-88900" lvl="7" marL="2882900" rtl="0" algn="l">
              <a:spcBef>
                <a:spcPts val="0"/>
              </a:spcBef>
              <a:spcAft>
                <a:spcPts val="0"/>
              </a:spcAft>
              <a:buSzPts val="1400"/>
              <a:buChar char="○"/>
            </a:pPr>
            <a:r>
              <a:t/>
            </a:r>
            <a:endParaRPr/>
          </a:p>
          <a:p>
            <a:pPr indent="-88900" lvl="8" marL="3289300" rtl="0" algn="l">
              <a:spcBef>
                <a:spcPts val="0"/>
              </a:spcBef>
              <a:spcAft>
                <a:spcPts val="0"/>
              </a:spcAft>
              <a:buSzPts val="1400"/>
              <a:buChar char="■"/>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3" name="Shape 73"/>
        <p:cNvGrpSpPr/>
        <p:nvPr/>
      </p:nvGrpSpPr>
      <p:grpSpPr>
        <a:xfrm>
          <a:off x="0" y="0"/>
          <a:ext cx="0" cy="0"/>
          <a:chOff x="0" y="0"/>
          <a:chExt cx="0" cy="0"/>
        </a:xfrm>
      </p:grpSpPr>
      <p:sp>
        <p:nvSpPr>
          <p:cNvPr id="74" name="Google Shape;74;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5" name="Google Shape;75;p19"/>
          <p:cNvSpPr txBox="1"/>
          <p:nvPr>
            <p:ph idx="1" type="body"/>
          </p:nvPr>
        </p:nvSpPr>
        <p:spPr>
          <a:xfrm>
            <a:off x="457201" y="1200151"/>
            <a:ext cx="3412200" cy="30465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440"/>
              </a:spcBef>
              <a:spcAft>
                <a:spcPts val="0"/>
              </a:spcAft>
              <a:buClr>
                <a:srgbClr val="313231"/>
              </a:buClr>
              <a:buSzPts val="2200"/>
              <a:buFont typeface="Arial"/>
              <a:buNone/>
              <a:defRPr sz="2200">
                <a:solidFill>
                  <a:srgbClr val="313231"/>
                </a:solidFill>
                <a:latin typeface="Arial"/>
                <a:ea typeface="Arial"/>
                <a:cs typeface="Arial"/>
                <a:sym typeface="Arial"/>
              </a:defRPr>
            </a:lvl1pPr>
            <a:lvl2pPr indent="-228600" lvl="1" marL="914400" rtl="0" algn="r">
              <a:spcBef>
                <a:spcPts val="440"/>
              </a:spcBef>
              <a:spcAft>
                <a:spcPts val="0"/>
              </a:spcAft>
              <a:buSzPts val="1650"/>
              <a:buNone/>
              <a:defRPr sz="2200"/>
            </a:lvl2pPr>
            <a:lvl3pPr indent="-228600" lvl="2" marL="1371600" rtl="0" algn="r">
              <a:spcBef>
                <a:spcPts val="440"/>
              </a:spcBef>
              <a:spcAft>
                <a:spcPts val="0"/>
              </a:spcAft>
              <a:buSzPts val="1650"/>
              <a:buNone/>
              <a:defRPr sz="2200"/>
            </a:lvl3pPr>
            <a:lvl4pPr indent="-228600" lvl="3" marL="1828800" rtl="0" algn="r">
              <a:spcBef>
                <a:spcPts val="440"/>
              </a:spcBef>
              <a:spcAft>
                <a:spcPts val="0"/>
              </a:spcAft>
              <a:buSzPts val="1650"/>
              <a:buNone/>
              <a:defRPr sz="2200"/>
            </a:lvl4pPr>
            <a:lvl5pPr indent="-228600" lvl="4" marL="2286000" rtl="0" algn="r">
              <a:spcBef>
                <a:spcPts val="440"/>
              </a:spcBef>
              <a:spcAft>
                <a:spcPts val="0"/>
              </a:spcAft>
              <a:buSzPts val="1650"/>
              <a:buNone/>
              <a:defRPr sz="2200"/>
            </a:lvl5pPr>
            <a:lvl6pPr indent="-342900" lvl="5" marL="2743200" rtl="0" algn="l">
              <a:spcBef>
                <a:spcPts val="360"/>
              </a:spcBef>
              <a:spcAft>
                <a:spcPts val="0"/>
              </a:spcAft>
              <a:buClr>
                <a:schemeClr val="dk1"/>
              </a:buClr>
              <a:buSzPts val="1800"/>
              <a:buChar char="■"/>
              <a:defRPr sz="1800"/>
            </a:lvl6pPr>
            <a:lvl7pPr indent="-342900" lvl="6" marL="3200400" rtl="0" algn="l">
              <a:spcBef>
                <a:spcPts val="1600"/>
              </a:spcBef>
              <a:spcAft>
                <a:spcPts val="0"/>
              </a:spcAft>
              <a:buClr>
                <a:schemeClr val="dk1"/>
              </a:buClr>
              <a:buSzPts val="1800"/>
              <a:buChar char="●"/>
              <a:defRPr sz="1800"/>
            </a:lvl7pPr>
            <a:lvl8pPr indent="-342900" lvl="7" marL="3657600" rtl="0" algn="l">
              <a:spcBef>
                <a:spcPts val="1600"/>
              </a:spcBef>
              <a:spcAft>
                <a:spcPts val="0"/>
              </a:spcAft>
              <a:buClr>
                <a:schemeClr val="dk1"/>
              </a:buClr>
              <a:buSzPts val="1800"/>
              <a:buChar char="○"/>
              <a:defRPr sz="1800"/>
            </a:lvl8pPr>
            <a:lvl9pPr indent="-342900" lvl="8" marL="4114800" rtl="0" algn="l">
              <a:spcBef>
                <a:spcPts val="1600"/>
              </a:spcBef>
              <a:spcAft>
                <a:spcPts val="1600"/>
              </a:spcAft>
              <a:buClr>
                <a:schemeClr val="dk1"/>
              </a:buClr>
              <a:buSzPts val="1800"/>
              <a:buChar char="■"/>
              <a:defRPr sz="1800"/>
            </a:lvl9pPr>
          </a:lstStyle>
          <a:p/>
        </p:txBody>
      </p:sp>
      <p:sp>
        <p:nvSpPr>
          <p:cNvPr id="76" name="Google Shape;76;p19"/>
          <p:cNvSpPr txBox="1"/>
          <p:nvPr>
            <p:ph idx="2" type="body"/>
          </p:nvPr>
        </p:nvSpPr>
        <p:spPr>
          <a:xfrm>
            <a:off x="3988167" y="1200150"/>
            <a:ext cx="4698600" cy="3046500"/>
          </a:xfrm>
          <a:prstGeom prst="rect">
            <a:avLst/>
          </a:prstGeom>
          <a:noFill/>
          <a:ln>
            <a:noFill/>
          </a:ln>
        </p:spPr>
        <p:txBody>
          <a:bodyPr anchorCtr="0" anchor="t" bIns="45700" lIns="91425" spcFirstLastPara="1" rIns="91425" wrap="square" tIns="45700">
            <a:noAutofit/>
          </a:bodyPr>
          <a:lstStyle>
            <a:lvl1pPr indent="-228600" lvl="0" marL="457200" rtl="0" algn="l">
              <a:spcBef>
                <a:spcPts val="440"/>
              </a:spcBef>
              <a:spcAft>
                <a:spcPts val="0"/>
              </a:spcAft>
              <a:buSzPts val="1650"/>
              <a:buNone/>
              <a:defRPr sz="2200">
                <a:solidFill>
                  <a:srgbClr val="313231"/>
                </a:solidFill>
                <a:latin typeface="Arial"/>
                <a:ea typeface="Arial"/>
                <a:cs typeface="Arial"/>
                <a:sym typeface="Arial"/>
              </a:defRPr>
            </a:lvl1pPr>
            <a:lvl2pPr indent="-228600" lvl="1" marL="914400" rtl="0" algn="l">
              <a:spcBef>
                <a:spcPts val="440"/>
              </a:spcBef>
              <a:spcAft>
                <a:spcPts val="0"/>
              </a:spcAft>
              <a:buSzPts val="1650"/>
              <a:buNone/>
              <a:defRPr sz="2200"/>
            </a:lvl2pPr>
            <a:lvl3pPr indent="-228600" lvl="2" marL="1371600" rtl="0" algn="l">
              <a:spcBef>
                <a:spcPts val="440"/>
              </a:spcBef>
              <a:spcAft>
                <a:spcPts val="0"/>
              </a:spcAft>
              <a:buSzPts val="1650"/>
              <a:buNone/>
              <a:defRPr sz="2200"/>
            </a:lvl3pPr>
            <a:lvl4pPr indent="-228600" lvl="3" marL="1828800" rtl="0" algn="l">
              <a:spcBef>
                <a:spcPts val="440"/>
              </a:spcBef>
              <a:spcAft>
                <a:spcPts val="0"/>
              </a:spcAft>
              <a:buSzPts val="1650"/>
              <a:buNone/>
              <a:defRPr sz="2200"/>
            </a:lvl4pPr>
            <a:lvl5pPr indent="-228600" lvl="4" marL="2286000" rtl="0" algn="l">
              <a:spcBef>
                <a:spcPts val="360"/>
              </a:spcBef>
              <a:spcAft>
                <a:spcPts val="0"/>
              </a:spcAft>
              <a:buSzPts val="1350"/>
              <a:buNone/>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1600"/>
              </a:spcBef>
              <a:spcAft>
                <a:spcPts val="0"/>
              </a:spcAft>
              <a:buClr>
                <a:schemeClr val="dk1"/>
              </a:buClr>
              <a:buSzPts val="1800"/>
              <a:buChar char="●"/>
              <a:defRPr sz="1800"/>
            </a:lvl7pPr>
            <a:lvl8pPr indent="-342900" lvl="7" marL="3657600" rtl="0" algn="l">
              <a:spcBef>
                <a:spcPts val="1600"/>
              </a:spcBef>
              <a:spcAft>
                <a:spcPts val="0"/>
              </a:spcAft>
              <a:buClr>
                <a:schemeClr val="dk1"/>
              </a:buClr>
              <a:buSzPts val="1800"/>
              <a:buChar char="○"/>
              <a:defRPr sz="1800"/>
            </a:lvl8pPr>
            <a:lvl9pPr indent="-342900" lvl="8" marL="4114800" rtl="0" algn="l">
              <a:spcBef>
                <a:spcPts val="1600"/>
              </a:spcBef>
              <a:spcAft>
                <a:spcPts val="1600"/>
              </a:spcAft>
              <a:buClr>
                <a:schemeClr val="dk1"/>
              </a:buClr>
              <a:buSzPts val="1800"/>
              <a:buChar char="■"/>
              <a:defRPr sz="1800"/>
            </a:lvl9pPr>
          </a:lstStyle>
          <a:p/>
        </p:txBody>
      </p:sp>
      <p:sp>
        <p:nvSpPr>
          <p:cNvPr id="77" name="Google Shape;77;p19"/>
          <p:cNvSpPr txBox="1"/>
          <p:nvPr>
            <p:ph idx="11" type="ftr"/>
          </p:nvPr>
        </p:nvSpPr>
        <p:spPr>
          <a:xfrm>
            <a:off x="3124200" y="4667250"/>
            <a:ext cx="2895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Columns)">
  <p:cSld name="Title and Content (2 Columns)">
    <p:spTree>
      <p:nvGrpSpPr>
        <p:cNvPr id="78" name="Shape 78"/>
        <p:cNvGrpSpPr/>
        <p:nvPr/>
      </p:nvGrpSpPr>
      <p:grpSpPr>
        <a:xfrm>
          <a:off x="0" y="0"/>
          <a:ext cx="0" cy="0"/>
          <a:chOff x="0" y="0"/>
          <a:chExt cx="0" cy="0"/>
        </a:xfrm>
      </p:grpSpPr>
      <p:sp>
        <p:nvSpPr>
          <p:cNvPr id="79" name="Google Shape;79;p20"/>
          <p:cNvSpPr txBox="1"/>
          <p:nvPr>
            <p:ph type="title"/>
          </p:nvPr>
        </p:nvSpPr>
        <p:spPr>
          <a:xfrm>
            <a:off x="457200" y="205979"/>
            <a:ext cx="8229600" cy="55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80" name="Google Shape;80;p20"/>
          <p:cNvSpPr txBox="1"/>
          <p:nvPr>
            <p:ph idx="1" type="body"/>
          </p:nvPr>
        </p:nvSpPr>
        <p:spPr>
          <a:xfrm>
            <a:off x="4651826" y="1302424"/>
            <a:ext cx="4038600" cy="32922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500"/>
              </a:spcBef>
              <a:spcAft>
                <a:spcPts val="0"/>
              </a:spcAft>
              <a:buClr>
                <a:schemeClr val="dk1"/>
              </a:buClr>
              <a:buSzPts val="3000"/>
              <a:buFont typeface="Helvetica Neue"/>
              <a:buChar char="•"/>
              <a:defRPr/>
            </a:lvl1pPr>
            <a:lvl2pPr indent="-381000" lvl="1" marL="914400" rtl="0" algn="l">
              <a:lnSpc>
                <a:spcPct val="100000"/>
              </a:lnSpc>
              <a:spcBef>
                <a:spcPts val="500"/>
              </a:spcBef>
              <a:spcAft>
                <a:spcPts val="0"/>
              </a:spcAft>
              <a:buClr>
                <a:schemeClr val="dk1"/>
              </a:buClr>
              <a:buSzPts val="2400"/>
              <a:buFont typeface="Helvetica Neue"/>
              <a:buChar char="–"/>
              <a:defRPr/>
            </a:lvl2pPr>
            <a:lvl3pPr indent="-381000" lvl="2" marL="1371600" rtl="0" algn="l">
              <a:lnSpc>
                <a:spcPct val="100000"/>
              </a:lnSpc>
              <a:spcBef>
                <a:spcPts val="500"/>
              </a:spcBef>
              <a:spcAft>
                <a:spcPts val="0"/>
              </a:spcAft>
              <a:buClr>
                <a:schemeClr val="dk1"/>
              </a:buClr>
              <a:buSzPts val="2400"/>
              <a:buFont typeface="Helvetica Neue"/>
              <a:buChar char="•"/>
              <a:defRPr/>
            </a:lvl3pPr>
            <a:lvl4pPr indent="-342900" lvl="3" marL="1828800" rtl="0" algn="l">
              <a:lnSpc>
                <a:spcPct val="100000"/>
              </a:lnSpc>
              <a:spcBef>
                <a:spcPts val="500"/>
              </a:spcBef>
              <a:spcAft>
                <a:spcPts val="0"/>
              </a:spcAft>
              <a:buClr>
                <a:schemeClr val="dk1"/>
              </a:buClr>
              <a:buSzPts val="1800"/>
              <a:buFont typeface="Helvetica Neue"/>
              <a:buChar char="–"/>
              <a:defRPr/>
            </a:lvl4pPr>
            <a:lvl5pPr indent="-342900" lvl="4" marL="2286000" rtl="0" algn="l">
              <a:lnSpc>
                <a:spcPct val="100000"/>
              </a:lnSpc>
              <a:spcBef>
                <a:spcPts val="500"/>
              </a:spcBef>
              <a:spcAft>
                <a:spcPts val="0"/>
              </a:spcAft>
              <a:buClr>
                <a:schemeClr val="dk1"/>
              </a:buClr>
              <a:buSzPts val="1800"/>
              <a:buFont typeface="Helvetica Neue"/>
              <a:buChar char="»"/>
              <a:defRPr/>
            </a:lvl5pPr>
            <a:lvl6pPr indent="-342900" lvl="5" marL="2743200" rtl="0" algn="l">
              <a:lnSpc>
                <a:spcPct val="100000"/>
              </a:lnSpc>
              <a:spcBef>
                <a:spcPts val="400"/>
              </a:spcBef>
              <a:spcAft>
                <a:spcPts val="0"/>
              </a:spcAft>
              <a:buClr>
                <a:schemeClr val="dk1"/>
              </a:buClr>
              <a:buSzPts val="1800"/>
              <a:buFont typeface="Calibri"/>
              <a:buChar char="•"/>
              <a:defRPr/>
            </a:lvl6pPr>
            <a:lvl7pPr indent="-342900" lvl="6" marL="3200400" rtl="0" algn="l">
              <a:lnSpc>
                <a:spcPct val="100000"/>
              </a:lnSpc>
              <a:spcBef>
                <a:spcPts val="400"/>
              </a:spcBef>
              <a:spcAft>
                <a:spcPts val="0"/>
              </a:spcAft>
              <a:buClr>
                <a:schemeClr val="dk1"/>
              </a:buClr>
              <a:buSzPts val="1800"/>
              <a:buFont typeface="Calibri"/>
              <a:buChar char="•"/>
              <a:defRPr/>
            </a:lvl7pPr>
            <a:lvl8pPr indent="-342900" lvl="7" marL="3657600" rtl="0" algn="l">
              <a:lnSpc>
                <a:spcPct val="100000"/>
              </a:lnSpc>
              <a:spcBef>
                <a:spcPts val="400"/>
              </a:spcBef>
              <a:spcAft>
                <a:spcPts val="0"/>
              </a:spcAft>
              <a:buClr>
                <a:schemeClr val="dk1"/>
              </a:buClr>
              <a:buSzPts val="1800"/>
              <a:buFont typeface="Calibri"/>
              <a:buChar char="•"/>
              <a:defRPr/>
            </a:lvl8pPr>
            <a:lvl9pPr indent="-342900" lvl="8" marL="4114800" rtl="0" algn="l">
              <a:lnSpc>
                <a:spcPct val="100000"/>
              </a:lnSpc>
              <a:spcBef>
                <a:spcPts val="400"/>
              </a:spcBef>
              <a:spcAft>
                <a:spcPts val="0"/>
              </a:spcAft>
              <a:buClr>
                <a:schemeClr val="dk1"/>
              </a:buClr>
              <a:buSzPts val="1800"/>
              <a:buFont typeface="Calibri"/>
              <a:buChar char="•"/>
              <a:defRPr/>
            </a:lvl9pPr>
          </a:lstStyle>
          <a:p/>
        </p:txBody>
      </p:sp>
      <p:sp>
        <p:nvSpPr>
          <p:cNvPr id="81" name="Google Shape;81;p20"/>
          <p:cNvSpPr txBox="1"/>
          <p:nvPr>
            <p:ph idx="2" type="body"/>
          </p:nvPr>
        </p:nvSpPr>
        <p:spPr>
          <a:xfrm>
            <a:off x="457201" y="1302524"/>
            <a:ext cx="4038600" cy="32922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500"/>
              </a:spcBef>
              <a:spcAft>
                <a:spcPts val="0"/>
              </a:spcAft>
              <a:buClr>
                <a:schemeClr val="dk1"/>
              </a:buClr>
              <a:buSzPts val="3000"/>
              <a:buFont typeface="Helvetica Neue"/>
              <a:buChar char="•"/>
              <a:defRPr/>
            </a:lvl1pPr>
            <a:lvl2pPr indent="-381000" lvl="1" marL="914400" rtl="0" algn="l">
              <a:lnSpc>
                <a:spcPct val="100000"/>
              </a:lnSpc>
              <a:spcBef>
                <a:spcPts val="500"/>
              </a:spcBef>
              <a:spcAft>
                <a:spcPts val="0"/>
              </a:spcAft>
              <a:buClr>
                <a:schemeClr val="dk1"/>
              </a:buClr>
              <a:buSzPts val="2400"/>
              <a:buFont typeface="Helvetica Neue"/>
              <a:buChar char="–"/>
              <a:defRPr/>
            </a:lvl2pPr>
            <a:lvl3pPr indent="-381000" lvl="2" marL="1371600" rtl="0" algn="l">
              <a:lnSpc>
                <a:spcPct val="100000"/>
              </a:lnSpc>
              <a:spcBef>
                <a:spcPts val="500"/>
              </a:spcBef>
              <a:spcAft>
                <a:spcPts val="0"/>
              </a:spcAft>
              <a:buClr>
                <a:schemeClr val="dk1"/>
              </a:buClr>
              <a:buSzPts val="2400"/>
              <a:buFont typeface="Helvetica Neue"/>
              <a:buChar char="•"/>
              <a:defRPr/>
            </a:lvl3pPr>
            <a:lvl4pPr indent="-342900" lvl="3" marL="1828800" rtl="0" algn="l">
              <a:lnSpc>
                <a:spcPct val="100000"/>
              </a:lnSpc>
              <a:spcBef>
                <a:spcPts val="500"/>
              </a:spcBef>
              <a:spcAft>
                <a:spcPts val="0"/>
              </a:spcAft>
              <a:buClr>
                <a:schemeClr val="dk1"/>
              </a:buClr>
              <a:buSzPts val="1800"/>
              <a:buFont typeface="Helvetica Neue"/>
              <a:buChar char="–"/>
              <a:defRPr/>
            </a:lvl4pPr>
            <a:lvl5pPr indent="-342900" lvl="4" marL="2286000" rtl="0" algn="l">
              <a:lnSpc>
                <a:spcPct val="100000"/>
              </a:lnSpc>
              <a:spcBef>
                <a:spcPts val="500"/>
              </a:spcBef>
              <a:spcAft>
                <a:spcPts val="0"/>
              </a:spcAft>
              <a:buClr>
                <a:schemeClr val="dk1"/>
              </a:buClr>
              <a:buSzPts val="1800"/>
              <a:buFont typeface="Helvetica Neue"/>
              <a:buChar char="»"/>
              <a:defRPr/>
            </a:lvl5pPr>
            <a:lvl6pPr indent="-342900" lvl="5" marL="2743200" rtl="0" algn="l">
              <a:lnSpc>
                <a:spcPct val="100000"/>
              </a:lnSpc>
              <a:spcBef>
                <a:spcPts val="400"/>
              </a:spcBef>
              <a:spcAft>
                <a:spcPts val="0"/>
              </a:spcAft>
              <a:buClr>
                <a:schemeClr val="dk1"/>
              </a:buClr>
              <a:buSzPts val="1800"/>
              <a:buFont typeface="Calibri"/>
              <a:buChar char="•"/>
              <a:defRPr/>
            </a:lvl6pPr>
            <a:lvl7pPr indent="-342900" lvl="6" marL="3200400" rtl="0" algn="l">
              <a:lnSpc>
                <a:spcPct val="100000"/>
              </a:lnSpc>
              <a:spcBef>
                <a:spcPts val="400"/>
              </a:spcBef>
              <a:spcAft>
                <a:spcPts val="0"/>
              </a:spcAft>
              <a:buClr>
                <a:schemeClr val="dk1"/>
              </a:buClr>
              <a:buSzPts val="1800"/>
              <a:buFont typeface="Calibri"/>
              <a:buChar char="•"/>
              <a:defRPr/>
            </a:lvl7pPr>
            <a:lvl8pPr indent="-342900" lvl="7" marL="3657600" rtl="0" algn="l">
              <a:lnSpc>
                <a:spcPct val="100000"/>
              </a:lnSpc>
              <a:spcBef>
                <a:spcPts val="400"/>
              </a:spcBef>
              <a:spcAft>
                <a:spcPts val="0"/>
              </a:spcAft>
              <a:buClr>
                <a:schemeClr val="dk1"/>
              </a:buClr>
              <a:buSzPts val="1800"/>
              <a:buFont typeface="Calibri"/>
              <a:buChar char="•"/>
              <a:defRPr/>
            </a:lvl8pPr>
            <a:lvl9pPr indent="-342900" lvl="8" marL="4114800" rtl="0" algn="l">
              <a:lnSpc>
                <a:spcPct val="100000"/>
              </a:lnSpc>
              <a:spcBef>
                <a:spcPts val="400"/>
              </a:spcBef>
              <a:spcAft>
                <a:spcPts val="0"/>
              </a:spcAft>
              <a:buClr>
                <a:schemeClr val="dk1"/>
              </a:buClr>
              <a:buSzPts val="1800"/>
              <a:buFont typeface="Calibri"/>
              <a:buChar char="•"/>
              <a:defRPr/>
            </a:lvl9pPr>
          </a:lstStyle>
          <a:p/>
        </p:txBody>
      </p:sp>
      <p:sp>
        <p:nvSpPr>
          <p:cNvPr id="82" name="Google Shape;82;p20"/>
          <p:cNvSpPr txBox="1"/>
          <p:nvPr>
            <p:ph idx="3" type="subTitle"/>
          </p:nvPr>
        </p:nvSpPr>
        <p:spPr>
          <a:xfrm>
            <a:off x="457101" y="822826"/>
            <a:ext cx="40386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Helvetica Neue"/>
              <a:buNone/>
              <a:defRPr/>
            </a:lvl1pPr>
            <a:lvl2pPr lvl="1" marR="0" rtl="0" algn="l">
              <a:lnSpc>
                <a:spcPct val="100000"/>
              </a:lnSpc>
              <a:spcBef>
                <a:spcPts val="0"/>
              </a:spcBef>
              <a:spcAft>
                <a:spcPts val="0"/>
              </a:spcAft>
              <a:buClr>
                <a:schemeClr val="dk1"/>
              </a:buClr>
              <a:buSzPts val="2400"/>
              <a:buFont typeface="Helvetica Neue"/>
              <a:buNone/>
              <a:defRPr/>
            </a:lvl2pPr>
            <a:lvl3pPr lvl="2" marR="0" rtl="0" algn="l">
              <a:lnSpc>
                <a:spcPct val="100000"/>
              </a:lnSpc>
              <a:spcBef>
                <a:spcPts val="0"/>
              </a:spcBef>
              <a:spcAft>
                <a:spcPts val="0"/>
              </a:spcAft>
              <a:buClr>
                <a:schemeClr val="dk1"/>
              </a:buClr>
              <a:buSzPts val="2400"/>
              <a:buFont typeface="Helvetica Neue"/>
              <a:buNone/>
              <a:defRPr/>
            </a:lvl3pPr>
            <a:lvl4pPr lvl="3" marR="0" rtl="0" algn="l">
              <a:lnSpc>
                <a:spcPct val="100000"/>
              </a:lnSpc>
              <a:spcBef>
                <a:spcPts val="0"/>
              </a:spcBef>
              <a:spcAft>
                <a:spcPts val="0"/>
              </a:spcAft>
              <a:buClr>
                <a:schemeClr val="dk1"/>
              </a:buClr>
              <a:buSzPts val="1800"/>
              <a:buFont typeface="Helvetica Neue"/>
              <a:buNone/>
              <a:defRPr/>
            </a:lvl4pPr>
            <a:lvl5pPr lvl="4" marR="0" rtl="0" algn="l">
              <a:lnSpc>
                <a:spcPct val="100000"/>
              </a:lnSpc>
              <a:spcBef>
                <a:spcPts val="0"/>
              </a:spcBef>
              <a:spcAft>
                <a:spcPts val="0"/>
              </a:spcAft>
              <a:buClr>
                <a:schemeClr val="dk1"/>
              </a:buClr>
              <a:buSzPts val="1800"/>
              <a:buFont typeface="Helvetica Neue"/>
              <a:buNone/>
              <a:defRPr/>
            </a:lvl5pPr>
            <a:lvl6pPr lvl="5" marR="0" rtl="0" algn="l">
              <a:lnSpc>
                <a:spcPct val="100000"/>
              </a:lnSpc>
              <a:spcBef>
                <a:spcPts val="0"/>
              </a:spcBef>
              <a:spcAft>
                <a:spcPts val="0"/>
              </a:spcAft>
              <a:buClr>
                <a:schemeClr val="dk1"/>
              </a:buClr>
              <a:buSzPts val="1800"/>
              <a:buFont typeface="Calibri"/>
              <a:buNone/>
              <a:defRPr/>
            </a:lvl6pPr>
            <a:lvl7pPr lvl="6" marR="0" rtl="0" algn="l">
              <a:lnSpc>
                <a:spcPct val="100000"/>
              </a:lnSpc>
              <a:spcBef>
                <a:spcPts val="0"/>
              </a:spcBef>
              <a:spcAft>
                <a:spcPts val="0"/>
              </a:spcAft>
              <a:buClr>
                <a:schemeClr val="dk1"/>
              </a:buClr>
              <a:buSzPts val="1800"/>
              <a:buFont typeface="Calibri"/>
              <a:buNone/>
              <a:defRPr/>
            </a:lvl7pPr>
            <a:lvl8pPr lvl="7" marR="0" rtl="0" algn="l">
              <a:lnSpc>
                <a:spcPct val="100000"/>
              </a:lnSpc>
              <a:spcBef>
                <a:spcPts val="0"/>
              </a:spcBef>
              <a:spcAft>
                <a:spcPts val="0"/>
              </a:spcAft>
              <a:buClr>
                <a:schemeClr val="dk1"/>
              </a:buClr>
              <a:buSzPts val="1800"/>
              <a:buFont typeface="Calibri"/>
              <a:buNone/>
              <a:defRPr/>
            </a:lvl8pPr>
            <a:lvl9pPr lvl="8" marR="0" rtl="0" algn="l">
              <a:lnSpc>
                <a:spcPct val="100000"/>
              </a:lnSpc>
              <a:spcBef>
                <a:spcPts val="0"/>
              </a:spcBef>
              <a:spcAft>
                <a:spcPts val="0"/>
              </a:spcAft>
              <a:buClr>
                <a:schemeClr val="dk1"/>
              </a:buClr>
              <a:buSzPts val="1800"/>
              <a:buFont typeface="Calibri"/>
              <a:buNone/>
              <a:defRPr/>
            </a:lvl9pPr>
          </a:lstStyle>
          <a:p/>
        </p:txBody>
      </p:sp>
      <p:sp>
        <p:nvSpPr>
          <p:cNvPr id="83" name="Google Shape;83;p20"/>
          <p:cNvSpPr txBox="1"/>
          <p:nvPr>
            <p:ph idx="4" type="subTitle"/>
          </p:nvPr>
        </p:nvSpPr>
        <p:spPr>
          <a:xfrm>
            <a:off x="4651826" y="822826"/>
            <a:ext cx="40386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Helvetica Neue"/>
              <a:buNone/>
              <a:defRPr/>
            </a:lvl1pPr>
            <a:lvl2pPr lvl="1" marR="0" rtl="0" algn="l">
              <a:lnSpc>
                <a:spcPct val="100000"/>
              </a:lnSpc>
              <a:spcBef>
                <a:spcPts val="0"/>
              </a:spcBef>
              <a:spcAft>
                <a:spcPts val="0"/>
              </a:spcAft>
              <a:buClr>
                <a:schemeClr val="dk1"/>
              </a:buClr>
              <a:buSzPts val="2400"/>
              <a:buFont typeface="Helvetica Neue"/>
              <a:buNone/>
              <a:defRPr/>
            </a:lvl2pPr>
            <a:lvl3pPr lvl="2" marR="0" rtl="0" algn="l">
              <a:lnSpc>
                <a:spcPct val="100000"/>
              </a:lnSpc>
              <a:spcBef>
                <a:spcPts val="0"/>
              </a:spcBef>
              <a:spcAft>
                <a:spcPts val="0"/>
              </a:spcAft>
              <a:buClr>
                <a:schemeClr val="dk1"/>
              </a:buClr>
              <a:buSzPts val="2400"/>
              <a:buFont typeface="Helvetica Neue"/>
              <a:buNone/>
              <a:defRPr/>
            </a:lvl3pPr>
            <a:lvl4pPr lvl="3" marR="0" rtl="0" algn="l">
              <a:lnSpc>
                <a:spcPct val="100000"/>
              </a:lnSpc>
              <a:spcBef>
                <a:spcPts val="0"/>
              </a:spcBef>
              <a:spcAft>
                <a:spcPts val="0"/>
              </a:spcAft>
              <a:buClr>
                <a:schemeClr val="dk1"/>
              </a:buClr>
              <a:buSzPts val="1800"/>
              <a:buFont typeface="Helvetica Neue"/>
              <a:buNone/>
              <a:defRPr/>
            </a:lvl4pPr>
            <a:lvl5pPr lvl="4" marR="0" rtl="0" algn="l">
              <a:lnSpc>
                <a:spcPct val="100000"/>
              </a:lnSpc>
              <a:spcBef>
                <a:spcPts val="0"/>
              </a:spcBef>
              <a:spcAft>
                <a:spcPts val="0"/>
              </a:spcAft>
              <a:buClr>
                <a:schemeClr val="dk1"/>
              </a:buClr>
              <a:buSzPts val="1800"/>
              <a:buFont typeface="Helvetica Neue"/>
              <a:buNone/>
              <a:defRPr/>
            </a:lvl5pPr>
            <a:lvl6pPr lvl="5" marR="0" rtl="0" algn="l">
              <a:lnSpc>
                <a:spcPct val="100000"/>
              </a:lnSpc>
              <a:spcBef>
                <a:spcPts val="0"/>
              </a:spcBef>
              <a:spcAft>
                <a:spcPts val="0"/>
              </a:spcAft>
              <a:buClr>
                <a:schemeClr val="dk1"/>
              </a:buClr>
              <a:buSzPts val="1800"/>
              <a:buFont typeface="Calibri"/>
              <a:buNone/>
              <a:defRPr/>
            </a:lvl6pPr>
            <a:lvl7pPr lvl="6" marR="0" rtl="0" algn="l">
              <a:lnSpc>
                <a:spcPct val="100000"/>
              </a:lnSpc>
              <a:spcBef>
                <a:spcPts val="0"/>
              </a:spcBef>
              <a:spcAft>
                <a:spcPts val="0"/>
              </a:spcAft>
              <a:buClr>
                <a:schemeClr val="dk1"/>
              </a:buClr>
              <a:buSzPts val="1800"/>
              <a:buFont typeface="Calibri"/>
              <a:buNone/>
              <a:defRPr/>
            </a:lvl7pPr>
            <a:lvl8pPr lvl="7" marR="0" rtl="0" algn="l">
              <a:lnSpc>
                <a:spcPct val="100000"/>
              </a:lnSpc>
              <a:spcBef>
                <a:spcPts val="0"/>
              </a:spcBef>
              <a:spcAft>
                <a:spcPts val="0"/>
              </a:spcAft>
              <a:buClr>
                <a:schemeClr val="dk1"/>
              </a:buClr>
              <a:buSzPts val="1800"/>
              <a:buFont typeface="Calibri"/>
              <a:buNone/>
              <a:defRPr/>
            </a:lvl8pPr>
            <a:lvl9pPr lvl="8" marR="0" rtl="0" algn="l">
              <a:lnSpc>
                <a:spcPct val="100000"/>
              </a:lnSpc>
              <a:spcBef>
                <a:spcPts val="0"/>
              </a:spcBef>
              <a:spcAft>
                <a:spcPts val="0"/>
              </a:spcAft>
              <a:buClr>
                <a:schemeClr val="dk1"/>
              </a:buClr>
              <a:buSzPts val="1800"/>
              <a:buFont typeface="Calibri"/>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x">
  <p:cSld name="TITLE_AND_BODY">
    <p:spTree>
      <p:nvGrpSpPr>
        <p:cNvPr id="92" name="Shape 92"/>
        <p:cNvGrpSpPr/>
        <p:nvPr/>
      </p:nvGrpSpPr>
      <p:grpSpPr>
        <a:xfrm>
          <a:off x="0" y="0"/>
          <a:ext cx="0" cy="0"/>
          <a:chOff x="0" y="0"/>
          <a:chExt cx="0" cy="0"/>
        </a:xfrm>
      </p:grpSpPr>
      <p:sp>
        <p:nvSpPr>
          <p:cNvPr id="93" name="Google Shape;93;p22"/>
          <p:cNvSpPr/>
          <p:nvPr>
            <p:ph idx="2" type="pic"/>
          </p:nvPr>
        </p:nvSpPr>
        <p:spPr>
          <a:xfrm>
            <a:off x="472709" y="485060"/>
            <a:ext cx="8198700" cy="4286400"/>
          </a:xfrm>
          <a:prstGeom prst="rect">
            <a:avLst/>
          </a:prstGeom>
          <a:noFill/>
          <a:ln>
            <a:noFill/>
          </a:ln>
        </p:spPr>
      </p:sp>
      <p:sp>
        <p:nvSpPr>
          <p:cNvPr id="94" name="Google Shape;94;p22"/>
          <p:cNvSpPr txBox="1"/>
          <p:nvPr>
            <p:ph idx="1" type="body"/>
          </p:nvPr>
        </p:nvSpPr>
        <p:spPr>
          <a:xfrm>
            <a:off x="824373" y="3332576"/>
            <a:ext cx="1247100" cy="242100"/>
          </a:xfrm>
          <a:prstGeom prst="rect">
            <a:avLst/>
          </a:prstGeom>
          <a:solidFill>
            <a:srgbClr val="3369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5" name="Google Shape;95;p22"/>
          <p:cNvSpPr/>
          <p:nvPr>
            <p:ph idx="3" type="pic"/>
          </p:nvPr>
        </p:nvSpPr>
        <p:spPr>
          <a:xfrm>
            <a:off x="750342" y="895494"/>
            <a:ext cx="3700800" cy="1308600"/>
          </a:xfrm>
          <a:prstGeom prst="rect">
            <a:avLst/>
          </a:prstGeom>
          <a:noFill/>
          <a:ln>
            <a:noFill/>
          </a:ln>
        </p:spPr>
      </p:sp>
      <p:sp>
        <p:nvSpPr>
          <p:cNvPr id="96" name="Google Shape;96;p22"/>
          <p:cNvSpPr txBox="1"/>
          <p:nvPr>
            <p:ph idx="4" type="body"/>
          </p:nvPr>
        </p:nvSpPr>
        <p:spPr>
          <a:xfrm>
            <a:off x="791307" y="2284344"/>
            <a:ext cx="3345300" cy="8931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FFFFFF"/>
              </a:buClr>
              <a:buSzPts val="2700"/>
              <a:buFont typeface="Work Sans"/>
              <a:buNone/>
              <a:defRPr b="1" sz="2700">
                <a:solidFill>
                  <a:srgbClr val="FFFF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97" name="Google Shape;97;p22"/>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ane Right copy 1" showMasterSp="0">
  <p:cSld name="2 Pane Right copy 1">
    <p:spTree>
      <p:nvGrpSpPr>
        <p:cNvPr id="98" name="Shape 98"/>
        <p:cNvGrpSpPr/>
        <p:nvPr/>
      </p:nvGrpSpPr>
      <p:grpSpPr>
        <a:xfrm>
          <a:off x="0" y="0"/>
          <a:ext cx="0" cy="0"/>
          <a:chOff x="0" y="0"/>
          <a:chExt cx="0" cy="0"/>
        </a:xfrm>
      </p:grpSpPr>
      <p:sp>
        <p:nvSpPr>
          <p:cNvPr id="99" name="Google Shape;99;p23"/>
          <p:cNvSpPr/>
          <p:nvPr/>
        </p:nvSpPr>
        <p:spPr>
          <a:xfrm>
            <a:off x="183246" y="186924"/>
            <a:ext cx="5681100" cy="4812900"/>
          </a:xfrm>
          <a:prstGeom prst="rect">
            <a:avLst/>
          </a:prstGeom>
          <a:solidFill>
            <a:srgbClr val="4ED8C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0" name="Google Shape;100;p23"/>
          <p:cNvSpPr/>
          <p:nvPr/>
        </p:nvSpPr>
        <p:spPr>
          <a:xfrm>
            <a:off x="5941767" y="186924"/>
            <a:ext cx="3015600" cy="4812900"/>
          </a:xfrm>
          <a:prstGeom prst="rect">
            <a:avLst/>
          </a:prstGeom>
          <a:solidFill>
            <a:srgbClr val="F4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1" name="Google Shape;101;p23"/>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title">
  <p:cSld name="TITLE">
    <p:spTree>
      <p:nvGrpSpPr>
        <p:cNvPr id="102" name="Shape 102"/>
        <p:cNvGrpSpPr/>
        <p:nvPr/>
      </p:nvGrpSpPr>
      <p:grpSpPr>
        <a:xfrm>
          <a:off x="0" y="0"/>
          <a:ext cx="0" cy="0"/>
          <a:chOff x="0" y="0"/>
          <a:chExt cx="0" cy="0"/>
        </a:xfrm>
      </p:grpSpPr>
      <p:sp>
        <p:nvSpPr>
          <p:cNvPr id="103" name="Google Shape;103;p24"/>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TITLE_2">
    <p:spTree>
      <p:nvGrpSpPr>
        <p:cNvPr id="104" name="Shape 104"/>
        <p:cNvGrpSpPr/>
        <p:nvPr/>
      </p:nvGrpSpPr>
      <p:grpSpPr>
        <a:xfrm>
          <a:off x="0" y="0"/>
          <a:ext cx="0" cy="0"/>
          <a:chOff x="0" y="0"/>
          <a:chExt cx="0" cy="0"/>
        </a:xfrm>
      </p:grpSpPr>
      <p:sp>
        <p:nvSpPr>
          <p:cNvPr id="105" name="Google Shape;105;p25"/>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showMasterSp="0">
  <p:cSld name="Quote with Image">
    <p:spTree>
      <p:nvGrpSpPr>
        <p:cNvPr id="106" name="Shape 106"/>
        <p:cNvGrpSpPr/>
        <p:nvPr/>
      </p:nvGrpSpPr>
      <p:grpSpPr>
        <a:xfrm>
          <a:off x="0" y="0"/>
          <a:ext cx="0" cy="0"/>
          <a:chOff x="0" y="0"/>
          <a:chExt cx="0" cy="0"/>
        </a:xfrm>
      </p:grpSpPr>
      <p:sp>
        <p:nvSpPr>
          <p:cNvPr id="107" name="Google Shape;107;p26"/>
          <p:cNvSpPr/>
          <p:nvPr>
            <p:ph idx="2" type="pic"/>
          </p:nvPr>
        </p:nvSpPr>
        <p:spPr>
          <a:xfrm>
            <a:off x="2258" y="-1867258"/>
            <a:ext cx="12086100" cy="9539400"/>
          </a:xfrm>
          <a:prstGeom prst="rect">
            <a:avLst/>
          </a:prstGeom>
          <a:noFill/>
          <a:ln>
            <a:noFill/>
          </a:ln>
        </p:spPr>
      </p:sp>
      <p:sp>
        <p:nvSpPr>
          <p:cNvPr id="108" name="Google Shape;108;p26"/>
          <p:cNvSpPr txBox="1"/>
          <p:nvPr>
            <p:ph idx="1" type="body"/>
          </p:nvPr>
        </p:nvSpPr>
        <p:spPr>
          <a:xfrm>
            <a:off x="735766" y="405671"/>
            <a:ext cx="4983000" cy="3810900"/>
          </a:xfrm>
          <a:prstGeom prst="rect">
            <a:avLst/>
          </a:prstGeom>
          <a:noFill/>
          <a:ln>
            <a:noFill/>
          </a:ln>
        </p:spPr>
        <p:txBody>
          <a:bodyPr anchorCtr="0" anchor="t" bIns="17150" lIns="17150" spcFirstLastPara="1" rIns="17150" wrap="square" tIns="17150">
            <a:spAutoFit/>
          </a:bodyPr>
          <a:lstStyle>
            <a:lvl1pPr indent="-228600" lvl="0" marL="457200" rtl="0" algn="l">
              <a:lnSpc>
                <a:spcPct val="120000"/>
              </a:lnSpc>
              <a:spcBef>
                <a:spcPts val="0"/>
              </a:spcBef>
              <a:spcAft>
                <a:spcPts val="0"/>
              </a:spcAft>
              <a:buClr>
                <a:srgbClr val="FFFFFF"/>
              </a:buClr>
              <a:buSzPts val="2000"/>
              <a:buFont typeface="Work Sans"/>
              <a:buNone/>
              <a:defRPr b="1" sz="2000">
                <a:solidFill>
                  <a:srgbClr val="FFFF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09" name="Google Shape;109;p26"/>
          <p:cNvSpPr txBox="1"/>
          <p:nvPr>
            <p:ph idx="3" type="body"/>
          </p:nvPr>
        </p:nvSpPr>
        <p:spPr>
          <a:xfrm>
            <a:off x="735766" y="4535014"/>
            <a:ext cx="5404500" cy="1629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0" name="Google Shape;110;p26"/>
          <p:cNvSpPr txBox="1"/>
          <p:nvPr>
            <p:ph idx="4" type="body"/>
          </p:nvPr>
        </p:nvSpPr>
        <p:spPr>
          <a:xfrm>
            <a:off x="83285" y="36184"/>
            <a:ext cx="604200" cy="1172700"/>
          </a:xfrm>
          <a:prstGeom prst="rect">
            <a:avLst/>
          </a:prstGeom>
          <a:noFill/>
          <a:ln>
            <a:noFill/>
          </a:ln>
        </p:spPr>
        <p:txBody>
          <a:bodyPr anchorCtr="0" anchor="ctr" bIns="26775" lIns="26775" spcFirstLastPara="1" rIns="26775" wrap="square" tIns="26775">
            <a:spAutoFit/>
          </a:bodyPr>
          <a:lstStyle>
            <a:lvl1pPr indent="-228600" lvl="0" marL="457200" rtl="0" algn="ctr">
              <a:lnSpc>
                <a:spcPct val="10000"/>
              </a:lnSpc>
              <a:spcBef>
                <a:spcPts val="0"/>
              </a:spcBef>
              <a:spcAft>
                <a:spcPts val="0"/>
              </a:spcAft>
              <a:buClr>
                <a:srgbClr val="FFFFFF"/>
              </a:buClr>
              <a:buSzPts val="7500"/>
              <a:buFont typeface="Work Sans ExtraBold"/>
              <a:buNone/>
              <a:defRPr sz="7500">
                <a:solidFill>
                  <a:srgbClr val="FFFFFF"/>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1" name="Google Shape;111;p26"/>
          <p:cNvSpPr txBox="1"/>
          <p:nvPr>
            <p:ph idx="12" type="sldNum"/>
          </p:nvPr>
        </p:nvSpPr>
        <p:spPr>
          <a:xfrm>
            <a:off x="8546040" y="306658"/>
            <a:ext cx="158100" cy="161700"/>
          </a:xfrm>
          <a:prstGeom prst="rect">
            <a:avLst/>
          </a:prstGeom>
          <a:noFill/>
          <a:ln>
            <a:noFill/>
          </a:ln>
        </p:spPr>
        <p:txBody>
          <a:bodyPr anchorCtr="0" anchor="ctr" bIns="34275" lIns="34275" spcFirstLastPara="1" rIns="34275" wrap="square" tIns="34275">
            <a:spAutoFit/>
          </a:bodyPr>
          <a:lstStyle>
            <a:lvl1pPr indent="0" lvl="0" marL="0" marR="0" rtl="0" algn="ctr">
              <a:lnSpc>
                <a:spcPct val="100000"/>
              </a:lnSpc>
              <a:spcBef>
                <a:spcPts val="0"/>
              </a:spcBef>
              <a:spcAft>
                <a:spcPts val="0"/>
              </a:spcAft>
              <a:buClr>
                <a:srgbClr val="FFFFFF"/>
              </a:buClr>
              <a:buSzPts val="600"/>
              <a:buFont typeface="Helvetica Neue"/>
              <a:buNone/>
              <a:defRPr b="0" i="0" sz="6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600"/>
              <a:buFont typeface="Helvetica Neue"/>
              <a:buNone/>
              <a:defRPr b="0" i="0" sz="6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600"/>
              <a:buFont typeface="Helvetica Neue"/>
              <a:buNone/>
              <a:defRPr b="0" i="0" sz="6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600"/>
              <a:buFont typeface="Helvetica Neue"/>
              <a:buNone/>
              <a:defRPr b="0" i="0" sz="6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600"/>
              <a:buFont typeface="Helvetica Neue"/>
              <a:buNone/>
              <a:defRPr b="0" i="0" sz="6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600"/>
              <a:buFont typeface="Helvetica Neue"/>
              <a:buNone/>
              <a:defRPr b="0" i="0" sz="6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600"/>
              <a:buFont typeface="Helvetica Neue"/>
              <a:buNone/>
              <a:defRPr b="0" i="0" sz="6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600"/>
              <a:buFont typeface="Helvetica Neue"/>
              <a:buNone/>
              <a:defRPr b="0" i="0" sz="6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600"/>
              <a:buFont typeface="Helvetica Neue"/>
              <a:buNone/>
              <a:defRPr b="0" i="0" sz="6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howMasterSp="0">
  <p:cSld name="Contact Us">
    <p:spTree>
      <p:nvGrpSpPr>
        <p:cNvPr id="112" name="Shape 112"/>
        <p:cNvGrpSpPr/>
        <p:nvPr/>
      </p:nvGrpSpPr>
      <p:grpSpPr>
        <a:xfrm>
          <a:off x="0" y="0"/>
          <a:ext cx="0" cy="0"/>
          <a:chOff x="0" y="0"/>
          <a:chExt cx="0" cy="0"/>
        </a:xfrm>
      </p:grpSpPr>
      <p:sp>
        <p:nvSpPr>
          <p:cNvPr id="113" name="Google Shape;113;p27"/>
          <p:cNvSpPr/>
          <p:nvPr>
            <p:ph idx="2" type="pic"/>
          </p:nvPr>
        </p:nvSpPr>
        <p:spPr>
          <a:xfrm>
            <a:off x="398633" y="-448055"/>
            <a:ext cx="9356400" cy="6237600"/>
          </a:xfrm>
          <a:prstGeom prst="rect">
            <a:avLst/>
          </a:prstGeom>
          <a:noFill/>
          <a:ln>
            <a:noFill/>
          </a:ln>
        </p:spPr>
      </p:sp>
      <p:sp>
        <p:nvSpPr>
          <p:cNvPr id="114" name="Google Shape;114;p27"/>
          <p:cNvSpPr txBox="1"/>
          <p:nvPr>
            <p:ph idx="1" type="body"/>
          </p:nvPr>
        </p:nvSpPr>
        <p:spPr>
          <a:xfrm>
            <a:off x="1034653" y="1066481"/>
            <a:ext cx="2944500" cy="585900"/>
          </a:xfrm>
          <a:prstGeom prst="rect">
            <a:avLst/>
          </a:prstGeom>
          <a:noFill/>
          <a:ln>
            <a:noFill/>
          </a:ln>
        </p:spPr>
        <p:txBody>
          <a:bodyPr anchorCtr="0" anchor="t" bIns="14300" lIns="14300" spcFirstLastPara="1" rIns="14300" wrap="square" tIns="14300">
            <a:spAutoFit/>
          </a:bodyPr>
          <a:lstStyle>
            <a:lvl1pPr indent="-228600" lvl="0" marL="457200" rtl="0" algn="l">
              <a:lnSpc>
                <a:spcPct val="100000"/>
              </a:lnSpc>
              <a:spcBef>
                <a:spcPts val="0"/>
              </a:spcBef>
              <a:spcAft>
                <a:spcPts val="0"/>
              </a:spcAft>
              <a:buClr>
                <a:srgbClr val="FFFFFF"/>
              </a:buClr>
              <a:buSzPts val="3800"/>
              <a:buFont typeface="Work Sans"/>
              <a:buNone/>
              <a:defRPr b="1" sz="3800">
                <a:solidFill>
                  <a:srgbClr val="FFFF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5" name="Google Shape;115;p27"/>
          <p:cNvSpPr txBox="1"/>
          <p:nvPr>
            <p:ph idx="3" type="body"/>
          </p:nvPr>
        </p:nvSpPr>
        <p:spPr>
          <a:xfrm>
            <a:off x="1035206" y="858357"/>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FFFFFF"/>
              </a:buClr>
              <a:buSzPts val="800"/>
              <a:buFont typeface="Montserrat"/>
              <a:buNone/>
              <a:defRPr b="1" sz="800" cap="none">
                <a:solidFill>
                  <a:srgbClr val="FFFF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6" name="Google Shape;116;p27"/>
          <p:cNvSpPr txBox="1"/>
          <p:nvPr>
            <p:ph idx="4" type="body"/>
          </p:nvPr>
        </p:nvSpPr>
        <p:spPr>
          <a:xfrm>
            <a:off x="1510213" y="3845034"/>
            <a:ext cx="2610900" cy="2763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136DA9"/>
              </a:buClr>
              <a:buSzPts val="1700"/>
              <a:buFont typeface="Work Sans"/>
              <a:buNone/>
              <a:defRPr b="1" sz="1700" u="sng">
                <a:solidFill>
                  <a:srgbClr val="136DA9"/>
                </a:solidFill>
                <a:latin typeface="Work Sans"/>
                <a:ea typeface="Work Sans"/>
                <a:cs typeface="Work Sans"/>
                <a:sym typeface="Work Sans"/>
                <a:hlinkClick r:id="rId2">
                  <a:extLst>
                    <a:ext uri="{A12FA001-AC4F-418D-AE19-62706E023703}">
                      <ahyp:hlinkClr val="tx"/>
                    </a:ext>
                  </a:extLst>
                </a:hlinkClick>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17" name="Google Shape;117;p27"/>
          <p:cNvSpPr txBox="1"/>
          <p:nvPr>
            <p:ph idx="5" type="body"/>
          </p:nvPr>
        </p:nvSpPr>
        <p:spPr>
          <a:xfrm>
            <a:off x="1571471" y="3013159"/>
            <a:ext cx="3549600" cy="5733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pic>
        <p:nvPicPr>
          <p:cNvPr descr="Image" id="118" name="Google Shape;118;p27"/>
          <p:cNvPicPr preferRelativeResize="0"/>
          <p:nvPr/>
        </p:nvPicPr>
        <p:blipFill rotWithShape="1">
          <a:blip r:embed="rId3">
            <a:alphaModFix/>
          </a:blip>
          <a:srcRect b="0" l="0" r="0" t="0"/>
          <a:stretch/>
        </p:blipFill>
        <p:spPr>
          <a:xfrm>
            <a:off x="1087917" y="3294070"/>
            <a:ext cx="310633" cy="181991"/>
          </a:xfrm>
          <a:prstGeom prst="rect">
            <a:avLst/>
          </a:prstGeom>
          <a:noFill/>
          <a:ln>
            <a:noFill/>
          </a:ln>
        </p:spPr>
      </p:pic>
      <p:grpSp>
        <p:nvGrpSpPr>
          <p:cNvPr id="119" name="Google Shape;119;p27"/>
          <p:cNvGrpSpPr/>
          <p:nvPr/>
        </p:nvGrpSpPr>
        <p:grpSpPr>
          <a:xfrm>
            <a:off x="1099665" y="4379729"/>
            <a:ext cx="2052225" cy="396225"/>
            <a:chOff x="0" y="0"/>
            <a:chExt cx="5472600" cy="1056600"/>
          </a:xfrm>
        </p:grpSpPr>
        <p:sp>
          <p:nvSpPr>
            <p:cNvPr id="120" name="Google Shape;120;p27"/>
            <p:cNvSpPr/>
            <p:nvPr/>
          </p:nvSpPr>
          <p:spPr>
            <a:xfrm>
              <a:off x="0" y="0"/>
              <a:ext cx="5472600" cy="1056600"/>
            </a:xfrm>
            <a:prstGeom prst="rect">
              <a:avLst/>
            </a:prstGeom>
            <a:solidFill>
              <a:srgbClr val="00DDC3"/>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21" name="Google Shape;121;p27"/>
            <p:cNvSpPr/>
            <p:nvPr/>
          </p:nvSpPr>
          <p:spPr>
            <a:xfrm>
              <a:off x="933095" y="532073"/>
              <a:ext cx="310332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Montserrat"/>
                <a:buNone/>
              </a:pPr>
              <a:r>
                <a:rPr b="1" i="0" lang="en" sz="800" u="sng" cap="none" strike="noStrike">
                  <a:solidFill>
                    <a:srgbClr val="FFFFFF"/>
                  </a:solidFill>
                  <a:latin typeface="Montserrat"/>
                  <a:ea typeface="Montserrat"/>
                  <a:cs typeface="Montserrat"/>
                  <a:sym typeface="Montserrat"/>
                  <a:hlinkClick r:id="rId4">
                    <a:extLst>
                      <a:ext uri="{A12FA001-AC4F-418D-AE19-62706E023703}">
                        <ahyp:hlinkClr val="tx"/>
                      </a:ext>
                    </a:extLst>
                  </a:hlinkClick>
                </a:rPr>
                <a:t>GETCITIES.ORG</a:t>
              </a:r>
              <a:endParaRPr b="0" i="0" sz="500" u="none" cap="none" strike="noStrike">
                <a:solidFill>
                  <a:srgbClr val="000000"/>
                </a:solidFill>
                <a:latin typeface="Arial"/>
                <a:ea typeface="Arial"/>
                <a:cs typeface="Arial"/>
                <a:sym typeface="Arial"/>
              </a:endParaRPr>
            </a:p>
          </p:txBody>
        </p:sp>
        <p:sp>
          <p:nvSpPr>
            <p:cNvPr id="122" name="Google Shape;122;p27"/>
            <p:cNvSpPr/>
            <p:nvPr/>
          </p:nvSpPr>
          <p:spPr>
            <a:xfrm>
              <a:off x="4297785" y="357837"/>
              <a:ext cx="510138" cy="348462"/>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FEFFFF"/>
            </a:solidFill>
            <a:ln cap="flat" cmpd="sng" w="25400">
              <a:solidFill>
                <a:srgbClr val="FFFF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grpSp>
      <p:sp>
        <p:nvSpPr>
          <p:cNvPr id="123" name="Google Shape;123;p27"/>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feature" showMasterSp="0">
  <p:cSld name="double feature">
    <p:spTree>
      <p:nvGrpSpPr>
        <p:cNvPr id="124" name="Shape 124"/>
        <p:cNvGrpSpPr/>
        <p:nvPr/>
      </p:nvGrpSpPr>
      <p:grpSpPr>
        <a:xfrm>
          <a:off x="0" y="0"/>
          <a:ext cx="0" cy="0"/>
          <a:chOff x="0" y="0"/>
          <a:chExt cx="0" cy="0"/>
        </a:xfrm>
      </p:grpSpPr>
      <p:sp>
        <p:nvSpPr>
          <p:cNvPr id="125" name="Google Shape;125;p28"/>
          <p:cNvSpPr txBox="1"/>
          <p:nvPr>
            <p:ph idx="1" type="body"/>
          </p:nvPr>
        </p:nvSpPr>
        <p:spPr>
          <a:xfrm>
            <a:off x="488631" y="1058621"/>
            <a:ext cx="3231600" cy="20529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26" name="Google Shape;126;p28"/>
          <p:cNvSpPr txBox="1"/>
          <p:nvPr>
            <p:ph idx="2" type="body"/>
          </p:nvPr>
        </p:nvSpPr>
        <p:spPr>
          <a:xfrm>
            <a:off x="489283"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grpSp>
        <p:nvGrpSpPr>
          <p:cNvPr id="127" name="Google Shape;127;p28"/>
          <p:cNvGrpSpPr/>
          <p:nvPr/>
        </p:nvGrpSpPr>
        <p:grpSpPr>
          <a:xfrm>
            <a:off x="4174548" y="484362"/>
            <a:ext cx="4499438" cy="4369826"/>
            <a:chOff x="0" y="0"/>
            <a:chExt cx="11998500" cy="11652870"/>
          </a:xfrm>
        </p:grpSpPr>
        <p:sp>
          <p:nvSpPr>
            <p:cNvPr id="128" name="Google Shape;128;p28"/>
            <p:cNvSpPr/>
            <p:nvPr/>
          </p:nvSpPr>
          <p:spPr>
            <a:xfrm>
              <a:off x="0" y="0"/>
              <a:ext cx="11998500" cy="5591700"/>
            </a:xfrm>
            <a:prstGeom prst="rect">
              <a:avLst/>
            </a:prstGeom>
            <a:solidFill>
              <a:srgbClr val="77D5C2"/>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7D5C2"/>
                </a:buClr>
                <a:buSzPts val="1100"/>
                <a:buFont typeface="Work Sans"/>
                <a:buNone/>
              </a:pPr>
              <a:r>
                <a:t/>
              </a:r>
              <a:endParaRPr b="1" i="0" sz="1100" u="none" cap="none" strike="noStrike">
                <a:solidFill>
                  <a:srgbClr val="77D5C2"/>
                </a:solidFill>
                <a:latin typeface="Work Sans"/>
                <a:ea typeface="Work Sans"/>
                <a:cs typeface="Work Sans"/>
                <a:sym typeface="Work Sans"/>
              </a:endParaRPr>
            </a:p>
          </p:txBody>
        </p:sp>
        <p:sp>
          <p:nvSpPr>
            <p:cNvPr id="129" name="Google Shape;129;p28"/>
            <p:cNvSpPr txBox="1"/>
            <p:nvPr/>
          </p:nvSpPr>
          <p:spPr>
            <a:xfrm>
              <a:off x="133015" y="1243287"/>
              <a:ext cx="11732700" cy="4546500"/>
            </a:xfrm>
            <a:prstGeom prst="rect">
              <a:avLst/>
            </a:prstGeom>
            <a:noFill/>
            <a:ln>
              <a:noFill/>
            </a:ln>
          </p:spPr>
          <p:txBody>
            <a:bodyPr anchorCtr="0" anchor="t" bIns="14300" lIns="14300" spcFirstLastPara="1" rIns="14300" wrap="square" tIns="14300">
              <a:noAutofit/>
            </a:bodyPr>
            <a:lstStyle/>
            <a:p>
              <a:pPr indent="0" lvl="0" marL="0" marR="0" rtl="0" algn="ctr">
                <a:lnSpc>
                  <a:spcPct val="90000"/>
                </a:lnSpc>
                <a:spcBef>
                  <a:spcPts val="0"/>
                </a:spcBef>
                <a:spcAft>
                  <a:spcPts val="0"/>
                </a:spcAft>
                <a:buClr>
                  <a:srgbClr val="FFFFFF"/>
                </a:buClr>
                <a:buSzPts val="10500"/>
                <a:buFont typeface="Work Sans"/>
                <a:buNone/>
              </a:pPr>
              <a:r>
                <a:rPr b="1" baseline="30000" i="0" lang="en" sz="10500" u="none" cap="none" strike="noStrike">
                  <a:solidFill>
                    <a:srgbClr val="FFFFFF"/>
                  </a:solidFill>
                  <a:latin typeface="Work Sans"/>
                  <a:ea typeface="Work Sans"/>
                  <a:cs typeface="Work Sans"/>
                  <a:sym typeface="Work Sans"/>
                </a:rPr>
                <a:t>$60,000</a:t>
              </a:r>
              <a:endParaRPr b="0" i="0" sz="500" u="none" cap="none" strike="noStrike">
                <a:solidFill>
                  <a:srgbClr val="000000"/>
                </a:solidFill>
                <a:latin typeface="Arial"/>
                <a:ea typeface="Arial"/>
                <a:cs typeface="Arial"/>
                <a:sym typeface="Arial"/>
              </a:endParaRPr>
            </a:p>
          </p:txBody>
        </p:sp>
        <p:sp>
          <p:nvSpPr>
            <p:cNvPr id="130" name="Google Shape;130;p28"/>
            <p:cNvSpPr txBox="1"/>
            <p:nvPr/>
          </p:nvSpPr>
          <p:spPr>
            <a:xfrm>
              <a:off x="133015" y="658731"/>
              <a:ext cx="11732700" cy="9810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800"/>
                <a:buFont typeface="Work Sans SemiBold"/>
                <a:buNone/>
              </a:pPr>
              <a:r>
                <a:rPr b="0" i="0" lang="en" sz="1800" u="none" cap="none" strike="noStrike">
                  <a:solidFill>
                    <a:srgbClr val="FFFFFF"/>
                  </a:solidFill>
                  <a:latin typeface="Work Sans SemiBold"/>
                  <a:ea typeface="Work Sans SemiBold"/>
                  <a:cs typeface="Work Sans SemiBold"/>
                  <a:sym typeface="Work Sans SemiBold"/>
                </a:rPr>
                <a:t>Operations and Staff</a:t>
              </a:r>
              <a:endParaRPr b="0" i="0" sz="500" u="none" cap="none" strike="noStrike">
                <a:solidFill>
                  <a:srgbClr val="000000"/>
                </a:solidFill>
                <a:latin typeface="Arial"/>
                <a:ea typeface="Arial"/>
                <a:cs typeface="Arial"/>
                <a:sym typeface="Arial"/>
              </a:endParaRPr>
            </a:p>
          </p:txBody>
        </p:sp>
        <p:sp>
          <p:nvSpPr>
            <p:cNvPr id="131" name="Google Shape;131;p28"/>
            <p:cNvSpPr/>
            <p:nvPr/>
          </p:nvSpPr>
          <p:spPr>
            <a:xfrm>
              <a:off x="0" y="5863083"/>
              <a:ext cx="11998500" cy="55917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7D5C2"/>
                </a:buClr>
                <a:buSzPts val="1100"/>
                <a:buFont typeface="Work Sans"/>
                <a:buNone/>
              </a:pPr>
              <a:r>
                <a:t/>
              </a:r>
              <a:endParaRPr b="1" i="0" sz="1100" u="none" cap="none" strike="noStrike">
                <a:solidFill>
                  <a:srgbClr val="77D5C2"/>
                </a:solidFill>
                <a:latin typeface="Work Sans"/>
                <a:ea typeface="Work Sans"/>
                <a:cs typeface="Work Sans"/>
                <a:sym typeface="Work Sans"/>
              </a:endParaRPr>
            </a:p>
          </p:txBody>
        </p:sp>
        <p:sp>
          <p:nvSpPr>
            <p:cNvPr id="132" name="Google Shape;132;p28"/>
            <p:cNvSpPr txBox="1"/>
            <p:nvPr/>
          </p:nvSpPr>
          <p:spPr>
            <a:xfrm>
              <a:off x="133015" y="7106370"/>
              <a:ext cx="11732700" cy="4546500"/>
            </a:xfrm>
            <a:prstGeom prst="rect">
              <a:avLst/>
            </a:prstGeom>
            <a:noFill/>
            <a:ln>
              <a:noFill/>
            </a:ln>
          </p:spPr>
          <p:txBody>
            <a:bodyPr anchorCtr="0" anchor="t" bIns="14300" lIns="14300" spcFirstLastPara="1" rIns="14300" wrap="square" tIns="14300">
              <a:noAutofit/>
            </a:bodyPr>
            <a:lstStyle/>
            <a:p>
              <a:pPr indent="0" lvl="0" marL="0" marR="0" rtl="0" algn="ctr">
                <a:lnSpc>
                  <a:spcPct val="90000"/>
                </a:lnSpc>
                <a:spcBef>
                  <a:spcPts val="0"/>
                </a:spcBef>
                <a:spcAft>
                  <a:spcPts val="0"/>
                </a:spcAft>
                <a:buClr>
                  <a:srgbClr val="FFFFFF"/>
                </a:buClr>
                <a:buSzPts val="7300"/>
                <a:buFont typeface="Work Sans"/>
                <a:buNone/>
              </a:pPr>
              <a:r>
                <a:rPr b="1" baseline="30000" i="0" lang="en" sz="7300" u="none" cap="none" strike="noStrike">
                  <a:solidFill>
                    <a:srgbClr val="FFFFFF"/>
                  </a:solidFill>
                  <a:latin typeface="Work Sans"/>
                  <a:ea typeface="Work Sans"/>
                  <a:cs typeface="Work Sans"/>
                  <a:sym typeface="Work Sans"/>
                </a:rPr>
                <a:t>$</a:t>
              </a:r>
              <a:r>
                <a:rPr b="1" i="0" lang="en" sz="7300" u="none" cap="none" strike="noStrike">
                  <a:solidFill>
                    <a:srgbClr val="FFFFFF"/>
                  </a:solidFill>
                  <a:latin typeface="Work Sans"/>
                  <a:ea typeface="Work Sans"/>
                  <a:cs typeface="Work Sans"/>
                  <a:sym typeface="Work Sans"/>
                </a:rPr>
                <a:t>8,254</a:t>
              </a:r>
              <a:endParaRPr b="0" i="0" sz="500" u="none" cap="none" strike="noStrike">
                <a:solidFill>
                  <a:srgbClr val="000000"/>
                </a:solidFill>
                <a:latin typeface="Arial"/>
                <a:ea typeface="Arial"/>
                <a:cs typeface="Arial"/>
                <a:sym typeface="Arial"/>
              </a:endParaRPr>
            </a:p>
          </p:txBody>
        </p:sp>
        <p:sp>
          <p:nvSpPr>
            <p:cNvPr id="133" name="Google Shape;133;p28"/>
            <p:cNvSpPr txBox="1"/>
            <p:nvPr/>
          </p:nvSpPr>
          <p:spPr>
            <a:xfrm>
              <a:off x="133015" y="6521815"/>
              <a:ext cx="11732700" cy="9810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800"/>
                <a:buFont typeface="Work Sans SemiBold"/>
                <a:buNone/>
              </a:pPr>
              <a:r>
                <a:rPr b="0" i="0" lang="en" sz="1800" u="none" cap="none" strike="noStrike">
                  <a:solidFill>
                    <a:srgbClr val="FFFFFF"/>
                  </a:solidFill>
                  <a:latin typeface="Work Sans SemiBold"/>
                  <a:ea typeface="Work Sans SemiBold"/>
                  <a:cs typeface="Work Sans SemiBold"/>
                  <a:sym typeface="Work Sans SemiBold"/>
                </a:rPr>
                <a:t>Survey Costs</a:t>
              </a:r>
              <a:endParaRPr b="0" i="0" sz="500" u="none" cap="none" strike="noStrike">
                <a:solidFill>
                  <a:srgbClr val="000000"/>
                </a:solidFill>
                <a:latin typeface="Arial"/>
                <a:ea typeface="Arial"/>
                <a:cs typeface="Arial"/>
                <a:sym typeface="Arial"/>
              </a:endParaRPr>
            </a:p>
          </p:txBody>
        </p:sp>
      </p:grpSp>
      <p:sp>
        <p:nvSpPr>
          <p:cNvPr id="134" name="Google Shape;134;p2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135" name="Shape 135"/>
        <p:cNvGrpSpPr/>
        <p:nvPr/>
      </p:nvGrpSpPr>
      <p:grpSpPr>
        <a:xfrm>
          <a:off x="0" y="0"/>
          <a:ext cx="0" cy="0"/>
          <a:chOff x="0" y="0"/>
          <a:chExt cx="0" cy="0"/>
        </a:xfrm>
      </p:grpSpPr>
      <p:sp>
        <p:nvSpPr>
          <p:cNvPr id="136" name="Google Shape;136;p29"/>
          <p:cNvSpPr/>
          <p:nvPr/>
        </p:nvSpPr>
        <p:spPr>
          <a:xfrm>
            <a:off x="1433318" y="742514"/>
            <a:ext cx="7236900" cy="40209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37" name="Google Shape;137;p29"/>
          <p:cNvSpPr txBox="1"/>
          <p:nvPr>
            <p:ph idx="1" type="body"/>
          </p:nvPr>
        </p:nvSpPr>
        <p:spPr>
          <a:xfrm>
            <a:off x="4859700" y="1676005"/>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38" name="Google Shape;138;p29"/>
          <p:cNvSpPr txBox="1"/>
          <p:nvPr>
            <p:ph idx="2" type="body"/>
          </p:nvPr>
        </p:nvSpPr>
        <p:spPr>
          <a:xfrm>
            <a:off x="4859700" y="1504056"/>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39" name="Google Shape;139;p29"/>
          <p:cNvSpPr txBox="1"/>
          <p:nvPr>
            <p:ph idx="3" type="body"/>
          </p:nvPr>
        </p:nvSpPr>
        <p:spPr>
          <a:xfrm>
            <a:off x="4859700" y="2153532"/>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40" name="Google Shape;140;p29"/>
          <p:cNvSpPr txBox="1"/>
          <p:nvPr>
            <p:ph idx="4" type="body"/>
          </p:nvPr>
        </p:nvSpPr>
        <p:spPr>
          <a:xfrm>
            <a:off x="4859700" y="1981583"/>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41" name="Google Shape;141;p29"/>
          <p:cNvSpPr txBox="1"/>
          <p:nvPr>
            <p:ph idx="5" type="body"/>
          </p:nvPr>
        </p:nvSpPr>
        <p:spPr>
          <a:xfrm>
            <a:off x="4859700" y="2631057"/>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42" name="Google Shape;142;p29"/>
          <p:cNvSpPr txBox="1"/>
          <p:nvPr>
            <p:ph idx="6" type="body"/>
          </p:nvPr>
        </p:nvSpPr>
        <p:spPr>
          <a:xfrm>
            <a:off x="4859700" y="2459109"/>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43" name="Google Shape;143;p29"/>
          <p:cNvSpPr txBox="1"/>
          <p:nvPr>
            <p:ph idx="7" type="body"/>
          </p:nvPr>
        </p:nvSpPr>
        <p:spPr>
          <a:xfrm>
            <a:off x="4859700" y="3108584"/>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44" name="Google Shape;144;p29"/>
          <p:cNvSpPr txBox="1"/>
          <p:nvPr>
            <p:ph idx="8" type="body"/>
          </p:nvPr>
        </p:nvSpPr>
        <p:spPr>
          <a:xfrm>
            <a:off x="4859700" y="2936635"/>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45" name="Google Shape;145;p29"/>
          <p:cNvSpPr/>
          <p:nvPr>
            <p:ph idx="9" type="pic"/>
          </p:nvPr>
        </p:nvSpPr>
        <p:spPr>
          <a:xfrm>
            <a:off x="478631" y="273657"/>
            <a:ext cx="3233700" cy="4205400"/>
          </a:xfrm>
          <a:prstGeom prst="rect">
            <a:avLst/>
          </a:prstGeom>
          <a:noFill/>
          <a:ln>
            <a:noFill/>
          </a:ln>
        </p:spPr>
      </p:sp>
      <p:sp>
        <p:nvSpPr>
          <p:cNvPr id="146" name="Google Shape;146;p29"/>
          <p:cNvSpPr txBox="1"/>
          <p:nvPr>
            <p:ph idx="13" type="body"/>
          </p:nvPr>
        </p:nvSpPr>
        <p:spPr>
          <a:xfrm>
            <a:off x="4859700" y="3586110"/>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47" name="Google Shape;147;p29"/>
          <p:cNvSpPr txBox="1"/>
          <p:nvPr>
            <p:ph idx="14" type="body"/>
          </p:nvPr>
        </p:nvSpPr>
        <p:spPr>
          <a:xfrm>
            <a:off x="4859700" y="3414162"/>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48" name="Google Shape;148;p29"/>
          <p:cNvSpPr txBox="1"/>
          <p:nvPr>
            <p:ph idx="15" type="body"/>
          </p:nvPr>
        </p:nvSpPr>
        <p:spPr>
          <a:xfrm>
            <a:off x="4859700" y="4063637"/>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49" name="Google Shape;149;p29"/>
          <p:cNvSpPr txBox="1"/>
          <p:nvPr>
            <p:ph idx="16" type="body"/>
          </p:nvPr>
        </p:nvSpPr>
        <p:spPr>
          <a:xfrm>
            <a:off x="4859700" y="3891688"/>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50" name="Google Shape;150;p29"/>
          <p:cNvSpPr txBox="1"/>
          <p:nvPr>
            <p:ph idx="17" type="body"/>
          </p:nvPr>
        </p:nvSpPr>
        <p:spPr>
          <a:xfrm>
            <a:off x="4859700" y="820496"/>
            <a:ext cx="3021600" cy="4482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51" name="Google Shape;151;p29"/>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se's Background">
  <p:cSld name="Rose's Background">
    <p:spTree>
      <p:nvGrpSpPr>
        <p:cNvPr id="152" name="Shape 152"/>
        <p:cNvGrpSpPr/>
        <p:nvPr/>
      </p:nvGrpSpPr>
      <p:grpSpPr>
        <a:xfrm>
          <a:off x="0" y="0"/>
          <a:ext cx="0" cy="0"/>
          <a:chOff x="0" y="0"/>
          <a:chExt cx="0" cy="0"/>
        </a:xfrm>
      </p:grpSpPr>
      <p:sp>
        <p:nvSpPr>
          <p:cNvPr id="153" name="Google Shape;153;p30"/>
          <p:cNvSpPr txBox="1"/>
          <p:nvPr>
            <p:ph idx="1" type="body"/>
          </p:nvPr>
        </p:nvSpPr>
        <p:spPr>
          <a:xfrm>
            <a:off x="5050200" y="1058621"/>
            <a:ext cx="3617400" cy="1434300"/>
          </a:xfrm>
          <a:prstGeom prst="rect">
            <a:avLst/>
          </a:prstGeom>
          <a:noFill/>
          <a:ln>
            <a:noFill/>
          </a:ln>
        </p:spPr>
        <p:txBody>
          <a:bodyPr anchorCtr="0" anchor="t"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54" name="Google Shape;154;p30"/>
          <p:cNvSpPr txBox="1"/>
          <p:nvPr>
            <p:ph idx="2" type="body"/>
          </p:nvPr>
        </p:nvSpPr>
        <p:spPr>
          <a:xfrm>
            <a:off x="5050852"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55" name="Google Shape;155;p30"/>
          <p:cNvSpPr/>
          <p:nvPr>
            <p:ph idx="3" type="pic"/>
          </p:nvPr>
        </p:nvSpPr>
        <p:spPr>
          <a:xfrm>
            <a:off x="381756" y="485646"/>
            <a:ext cx="4288500" cy="4288500"/>
          </a:xfrm>
          <a:prstGeom prst="rect">
            <a:avLst/>
          </a:prstGeom>
          <a:noFill/>
          <a:ln>
            <a:noFill/>
          </a:ln>
        </p:spPr>
      </p:sp>
      <p:sp>
        <p:nvSpPr>
          <p:cNvPr id="156" name="Google Shape;156;p30"/>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I Hacknight" showMasterSp="0">
  <p:cSld name="CHI Hacknight">
    <p:spTree>
      <p:nvGrpSpPr>
        <p:cNvPr id="157" name="Shape 157"/>
        <p:cNvGrpSpPr/>
        <p:nvPr/>
      </p:nvGrpSpPr>
      <p:grpSpPr>
        <a:xfrm>
          <a:off x="0" y="0"/>
          <a:ext cx="0" cy="0"/>
          <a:chOff x="0" y="0"/>
          <a:chExt cx="0" cy="0"/>
        </a:xfrm>
      </p:grpSpPr>
      <p:sp>
        <p:nvSpPr>
          <p:cNvPr id="158" name="Google Shape;158;p31"/>
          <p:cNvSpPr/>
          <p:nvPr/>
        </p:nvSpPr>
        <p:spPr>
          <a:xfrm>
            <a:off x="-5284" y="37"/>
            <a:ext cx="9154500" cy="5143500"/>
          </a:xfrm>
          <a:prstGeom prst="rect">
            <a:avLst/>
          </a:prstGeom>
          <a:solidFill>
            <a:srgbClr val="DADFE5"/>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7F7F7F"/>
              </a:buClr>
              <a:buSzPts val="1400"/>
              <a:buFont typeface="Helvetica Neue"/>
              <a:buNone/>
            </a:pPr>
            <a:r>
              <a:t/>
            </a:r>
            <a:endParaRPr b="0" i="0" sz="1400" u="none" cap="none" strike="noStrike">
              <a:solidFill>
                <a:srgbClr val="7F7F7F"/>
              </a:solidFill>
              <a:latin typeface="Helvetica Neue"/>
              <a:ea typeface="Helvetica Neue"/>
              <a:cs typeface="Helvetica Neue"/>
              <a:sym typeface="Helvetica Neue"/>
            </a:endParaRPr>
          </a:p>
        </p:txBody>
      </p:sp>
      <p:pic>
        <p:nvPicPr>
          <p:cNvPr descr="chihacknight.png" id="159" name="Google Shape;159;p31"/>
          <p:cNvPicPr preferRelativeResize="0"/>
          <p:nvPr/>
        </p:nvPicPr>
        <p:blipFill rotWithShape="1">
          <a:blip r:embed="rId2">
            <a:alphaModFix/>
          </a:blip>
          <a:srcRect b="0" l="0" r="0" t="0"/>
          <a:stretch/>
        </p:blipFill>
        <p:spPr>
          <a:xfrm>
            <a:off x="485148" y="3755308"/>
            <a:ext cx="3824420" cy="1018242"/>
          </a:xfrm>
          <a:prstGeom prst="rect">
            <a:avLst/>
          </a:prstGeom>
          <a:noFill/>
          <a:ln>
            <a:noFill/>
          </a:ln>
        </p:spPr>
      </p:pic>
      <p:pic>
        <p:nvPicPr>
          <p:cNvPr descr="img00.png" id="160" name="Google Shape;160;p31"/>
          <p:cNvPicPr preferRelativeResize="0"/>
          <p:nvPr/>
        </p:nvPicPr>
        <p:blipFill rotWithShape="1">
          <a:blip r:embed="rId3">
            <a:alphaModFix/>
          </a:blip>
          <a:srcRect b="0" l="0" r="7106" t="6655"/>
          <a:stretch/>
        </p:blipFill>
        <p:spPr>
          <a:xfrm>
            <a:off x="2475413" y="1143482"/>
            <a:ext cx="6187264" cy="2908310"/>
          </a:xfrm>
          <a:prstGeom prst="rect">
            <a:avLst/>
          </a:prstGeom>
          <a:noFill/>
          <a:ln>
            <a:noFill/>
          </a:ln>
        </p:spPr>
      </p:pic>
      <p:sp>
        <p:nvSpPr>
          <p:cNvPr id="161" name="Google Shape;161;p31"/>
          <p:cNvSpPr txBox="1"/>
          <p:nvPr/>
        </p:nvSpPr>
        <p:spPr>
          <a:xfrm>
            <a:off x="486291" y="511254"/>
            <a:ext cx="8171400" cy="4446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2700"/>
              <a:buFont typeface="Work Sans"/>
              <a:buNone/>
            </a:pPr>
            <a:r>
              <a:rPr b="1" i="0" lang="en" sz="2700" u="none" cap="none" strike="noStrike">
                <a:solidFill>
                  <a:srgbClr val="000000"/>
                </a:solidFill>
                <a:latin typeface="Work Sans"/>
                <a:ea typeface="Work Sans"/>
                <a:cs typeface="Work Sans"/>
                <a:sym typeface="Work Sans"/>
              </a:rPr>
              <a:t>Chi Hack Night</a:t>
            </a:r>
            <a:endParaRPr b="0" i="0" sz="500" u="none" cap="none" strike="noStrike">
              <a:solidFill>
                <a:srgbClr val="000000"/>
              </a:solidFill>
              <a:latin typeface="Arial"/>
              <a:ea typeface="Arial"/>
              <a:cs typeface="Arial"/>
              <a:sym typeface="Arial"/>
            </a:endParaRPr>
          </a:p>
        </p:txBody>
      </p:sp>
      <p:sp>
        <p:nvSpPr>
          <p:cNvPr id="162" name="Google Shape;162;p31"/>
          <p:cNvSpPr txBox="1"/>
          <p:nvPr/>
        </p:nvSpPr>
        <p:spPr>
          <a:xfrm>
            <a:off x="486291" y="362096"/>
            <a:ext cx="3537300" cy="1521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3369FF"/>
              </a:buClr>
              <a:buSzPts val="800"/>
              <a:buFont typeface="Montserrat SemiBold"/>
              <a:buNone/>
            </a:pPr>
            <a:r>
              <a:rPr b="0" i="0" lang="en" sz="800" u="none" cap="none" strike="noStrike">
                <a:solidFill>
                  <a:srgbClr val="3369FF"/>
                </a:solidFill>
                <a:latin typeface="Montserrat SemiBold"/>
                <a:ea typeface="Montserrat SemiBold"/>
                <a:cs typeface="Montserrat SemiBold"/>
                <a:sym typeface="Montserrat SemiBold"/>
              </a:rPr>
              <a:t>MRELIEF IN ILLINOIS</a:t>
            </a:r>
            <a:endParaRPr b="0" i="0" sz="500" u="none" cap="none" strike="noStrike">
              <a:solidFill>
                <a:srgbClr val="000000"/>
              </a:solidFill>
              <a:latin typeface="Arial"/>
              <a:ea typeface="Arial"/>
              <a:cs typeface="Arial"/>
              <a:sym typeface="Arial"/>
            </a:endParaRPr>
          </a:p>
        </p:txBody>
      </p:sp>
      <p:sp>
        <p:nvSpPr>
          <p:cNvPr id="163" name="Google Shape;163;p31"/>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s" showMasterSp="0">
  <p:cSld name="Partners">
    <p:spTree>
      <p:nvGrpSpPr>
        <p:cNvPr id="164" name="Shape 164"/>
        <p:cNvGrpSpPr/>
        <p:nvPr/>
      </p:nvGrpSpPr>
      <p:grpSpPr>
        <a:xfrm>
          <a:off x="0" y="0"/>
          <a:ext cx="0" cy="0"/>
          <a:chOff x="0" y="0"/>
          <a:chExt cx="0" cy="0"/>
        </a:xfrm>
      </p:grpSpPr>
      <p:sp>
        <p:nvSpPr>
          <p:cNvPr id="165" name="Google Shape;165;p32"/>
          <p:cNvSpPr txBox="1"/>
          <p:nvPr>
            <p:ph idx="1" type="body"/>
          </p:nvPr>
        </p:nvSpPr>
        <p:spPr>
          <a:xfrm>
            <a:off x="486291" y="511254"/>
            <a:ext cx="8171400" cy="42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66" name="Google Shape;166;p32"/>
          <p:cNvSpPr txBox="1"/>
          <p:nvPr>
            <p:ph idx="2"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67" name="Google Shape;167;p32"/>
          <p:cNvSpPr/>
          <p:nvPr>
            <p:ph idx="3" type="pic"/>
          </p:nvPr>
        </p:nvSpPr>
        <p:spPr>
          <a:xfrm>
            <a:off x="483141" y="1768935"/>
            <a:ext cx="1729800" cy="1729800"/>
          </a:xfrm>
          <a:prstGeom prst="rect">
            <a:avLst/>
          </a:prstGeom>
          <a:noFill/>
          <a:ln>
            <a:noFill/>
          </a:ln>
        </p:spPr>
      </p:sp>
      <p:sp>
        <p:nvSpPr>
          <p:cNvPr id="168" name="Google Shape;168;p32"/>
          <p:cNvSpPr txBox="1"/>
          <p:nvPr>
            <p:ph idx="4" type="body"/>
          </p:nvPr>
        </p:nvSpPr>
        <p:spPr>
          <a:xfrm>
            <a:off x="483141" y="3895151"/>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69" name="Google Shape;169;p32"/>
          <p:cNvSpPr/>
          <p:nvPr>
            <p:ph idx="5" type="pic"/>
          </p:nvPr>
        </p:nvSpPr>
        <p:spPr>
          <a:xfrm>
            <a:off x="6964291" y="1791465"/>
            <a:ext cx="1684800" cy="1684800"/>
          </a:xfrm>
          <a:prstGeom prst="rect">
            <a:avLst/>
          </a:prstGeom>
          <a:noFill/>
          <a:ln>
            <a:noFill/>
          </a:ln>
        </p:spPr>
      </p:sp>
      <p:sp>
        <p:nvSpPr>
          <p:cNvPr id="170" name="Google Shape;170;p32"/>
          <p:cNvSpPr txBox="1"/>
          <p:nvPr>
            <p:ph idx="6" type="body"/>
          </p:nvPr>
        </p:nvSpPr>
        <p:spPr>
          <a:xfrm>
            <a:off x="6941760" y="3895151"/>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71" name="Google Shape;171;p32"/>
          <p:cNvSpPr/>
          <p:nvPr>
            <p:ph idx="7" type="pic"/>
          </p:nvPr>
        </p:nvSpPr>
        <p:spPr>
          <a:xfrm>
            <a:off x="4811418" y="1791465"/>
            <a:ext cx="1684800" cy="1684800"/>
          </a:xfrm>
          <a:prstGeom prst="rect">
            <a:avLst/>
          </a:prstGeom>
          <a:noFill/>
          <a:ln>
            <a:noFill/>
          </a:ln>
        </p:spPr>
      </p:sp>
      <p:sp>
        <p:nvSpPr>
          <p:cNvPr id="172" name="Google Shape;172;p32"/>
          <p:cNvSpPr txBox="1"/>
          <p:nvPr>
            <p:ph idx="8" type="body"/>
          </p:nvPr>
        </p:nvSpPr>
        <p:spPr>
          <a:xfrm>
            <a:off x="4788887" y="3895151"/>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73" name="Google Shape;173;p32"/>
          <p:cNvSpPr/>
          <p:nvPr>
            <p:ph idx="9" type="pic"/>
          </p:nvPr>
        </p:nvSpPr>
        <p:spPr>
          <a:xfrm>
            <a:off x="2650036" y="1791465"/>
            <a:ext cx="1701900" cy="1684800"/>
          </a:xfrm>
          <a:prstGeom prst="rect">
            <a:avLst/>
          </a:prstGeom>
          <a:noFill/>
          <a:ln>
            <a:noFill/>
          </a:ln>
        </p:spPr>
      </p:sp>
      <p:sp>
        <p:nvSpPr>
          <p:cNvPr id="174" name="Google Shape;174;p32"/>
          <p:cNvSpPr txBox="1"/>
          <p:nvPr>
            <p:ph idx="13" type="body"/>
          </p:nvPr>
        </p:nvSpPr>
        <p:spPr>
          <a:xfrm>
            <a:off x="2636014" y="3895151"/>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75" name="Google Shape;175;p32"/>
          <p:cNvSpPr/>
          <p:nvPr/>
        </p:nvSpPr>
        <p:spPr>
          <a:xfrm>
            <a:off x="483207" y="3728674"/>
            <a:ext cx="1732200" cy="603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76" name="Google Shape;176;p32"/>
          <p:cNvSpPr/>
          <p:nvPr/>
        </p:nvSpPr>
        <p:spPr>
          <a:xfrm>
            <a:off x="6937011" y="3728674"/>
            <a:ext cx="1732200" cy="603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77" name="Google Shape;177;p32"/>
          <p:cNvSpPr/>
          <p:nvPr/>
        </p:nvSpPr>
        <p:spPr>
          <a:xfrm>
            <a:off x="2634475" y="3728674"/>
            <a:ext cx="1732200" cy="603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78" name="Google Shape;178;p32"/>
          <p:cNvSpPr/>
          <p:nvPr/>
        </p:nvSpPr>
        <p:spPr>
          <a:xfrm>
            <a:off x="4785743" y="3728674"/>
            <a:ext cx="1732200" cy="603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179" name="Google Shape;179;p3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 Story Telling" showMasterSp="0">
  <p:cSld name="User: Story Telling">
    <p:spTree>
      <p:nvGrpSpPr>
        <p:cNvPr id="180" name="Shape 180"/>
        <p:cNvGrpSpPr/>
        <p:nvPr/>
      </p:nvGrpSpPr>
      <p:grpSpPr>
        <a:xfrm>
          <a:off x="0" y="0"/>
          <a:ext cx="0" cy="0"/>
          <a:chOff x="0" y="0"/>
          <a:chExt cx="0" cy="0"/>
        </a:xfrm>
      </p:grpSpPr>
      <p:sp>
        <p:nvSpPr>
          <p:cNvPr id="181" name="Google Shape;181;p33"/>
          <p:cNvSpPr txBox="1"/>
          <p:nvPr>
            <p:ph idx="1" type="body"/>
          </p:nvPr>
        </p:nvSpPr>
        <p:spPr>
          <a:xfrm flipH="1">
            <a:off x="8244918" y="3427454"/>
            <a:ext cx="1085400" cy="2559300"/>
          </a:xfrm>
          <a:prstGeom prst="rect">
            <a:avLst/>
          </a:prstGeom>
          <a:noFill/>
          <a:ln>
            <a:noFill/>
          </a:ln>
        </p:spPr>
        <p:txBody>
          <a:bodyPr anchorCtr="0" anchor="ctr" bIns="12875" lIns="12875" spcFirstLastPara="1" rIns="12875" wrap="square" tIns="12875">
            <a:spAutoFit/>
          </a:bodyPr>
          <a:lstStyle>
            <a:lvl1pPr indent="-228600" lvl="0" marL="457200" rtl="0" algn="l">
              <a:lnSpc>
                <a:spcPct val="100000"/>
              </a:lnSpc>
              <a:spcBef>
                <a:spcPts val="0"/>
              </a:spcBef>
              <a:spcAft>
                <a:spcPts val="0"/>
              </a:spcAft>
              <a:buClr>
                <a:srgbClr val="015EFF"/>
              </a:buClr>
              <a:buSzPts val="16900"/>
              <a:buFont typeface="Work Sans"/>
              <a:buNone/>
              <a:defRPr b="1" baseline="-25000" sz="16900">
                <a:solidFill>
                  <a:srgbClr val="015E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82" name="Google Shape;182;p33"/>
          <p:cNvSpPr txBox="1"/>
          <p:nvPr>
            <p:ph idx="2" type="body"/>
          </p:nvPr>
        </p:nvSpPr>
        <p:spPr>
          <a:xfrm>
            <a:off x="4054211" y="57716"/>
            <a:ext cx="1085400" cy="2559300"/>
          </a:xfrm>
          <a:prstGeom prst="rect">
            <a:avLst/>
          </a:prstGeom>
          <a:noFill/>
          <a:ln>
            <a:noFill/>
          </a:ln>
        </p:spPr>
        <p:txBody>
          <a:bodyPr anchorCtr="0" anchor="ctr" bIns="12875" lIns="12875" spcFirstLastPara="1" rIns="12875" wrap="square" tIns="12875">
            <a:spAutoFit/>
          </a:bodyPr>
          <a:lstStyle>
            <a:lvl1pPr indent="-228600" lvl="0" marL="457200" rtl="0" algn="l">
              <a:lnSpc>
                <a:spcPct val="100000"/>
              </a:lnSpc>
              <a:spcBef>
                <a:spcPts val="0"/>
              </a:spcBef>
              <a:spcAft>
                <a:spcPts val="0"/>
              </a:spcAft>
              <a:buClr>
                <a:srgbClr val="015EFF"/>
              </a:buClr>
              <a:buSzPts val="16900"/>
              <a:buFont typeface="Work Sans"/>
              <a:buNone/>
              <a:defRPr b="1" baseline="-25000" sz="16900">
                <a:solidFill>
                  <a:srgbClr val="015E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83" name="Google Shape;183;p33"/>
          <p:cNvSpPr/>
          <p:nvPr/>
        </p:nvSpPr>
        <p:spPr>
          <a:xfrm>
            <a:off x="0" y="0"/>
            <a:ext cx="3418500" cy="3859800"/>
          </a:xfrm>
          <a:prstGeom prst="rect">
            <a:avLst/>
          </a:prstGeom>
          <a:solidFill>
            <a:srgbClr val="0071FF"/>
          </a:solidFill>
          <a:ln>
            <a:noFill/>
          </a:ln>
        </p:spPr>
        <p:txBody>
          <a:bodyPr anchorCtr="0" anchor="ctr" bIns="12875" lIns="12875" spcFirstLastPara="1" rIns="12875" wrap="square" tIns="12875">
            <a:noAutofit/>
          </a:bodyPr>
          <a:lstStyle/>
          <a:p>
            <a:pPr indent="0" lvl="0" marL="0" marR="0" rtl="0" algn="ctr">
              <a:lnSpc>
                <a:spcPct val="100000"/>
              </a:lnSpc>
              <a:spcBef>
                <a:spcPts val="0"/>
              </a:spcBef>
              <a:spcAft>
                <a:spcPts val="0"/>
              </a:spcAft>
              <a:buClr>
                <a:srgbClr val="FF7869"/>
              </a:buClr>
              <a:buSzPts val="1200"/>
              <a:buFont typeface="Montserrat"/>
              <a:buNone/>
            </a:pPr>
            <a:r>
              <a:t/>
            </a:r>
            <a:endParaRPr b="0" i="0" sz="1200" u="none" cap="none" strike="noStrike">
              <a:solidFill>
                <a:srgbClr val="FF7869"/>
              </a:solidFill>
              <a:latin typeface="Montserrat"/>
              <a:ea typeface="Montserrat"/>
              <a:cs typeface="Montserrat"/>
              <a:sym typeface="Montserrat"/>
            </a:endParaRPr>
          </a:p>
        </p:txBody>
      </p:sp>
      <p:sp>
        <p:nvSpPr>
          <p:cNvPr id="184" name="Google Shape;184;p33"/>
          <p:cNvSpPr txBox="1"/>
          <p:nvPr>
            <p:ph idx="3" type="body"/>
          </p:nvPr>
        </p:nvSpPr>
        <p:spPr>
          <a:xfrm>
            <a:off x="4650552" y="1364502"/>
            <a:ext cx="3872700" cy="1225800"/>
          </a:xfrm>
          <a:prstGeom prst="rect">
            <a:avLst/>
          </a:prstGeom>
          <a:noFill/>
          <a:ln>
            <a:noFill/>
          </a:ln>
        </p:spPr>
        <p:txBody>
          <a:bodyPr anchorCtr="0" anchor="ctr" bIns="12875" lIns="12875" spcFirstLastPara="1" rIns="12875" wrap="square" tIns="12875">
            <a:spAutoFit/>
          </a:bodyPr>
          <a:lstStyle>
            <a:lvl1pPr indent="-228600" lvl="0" marL="457200" rtl="0" algn="l">
              <a:lnSpc>
                <a:spcPct val="100000"/>
              </a:lnSpc>
              <a:spcBef>
                <a:spcPts val="0"/>
              </a:spcBef>
              <a:spcAft>
                <a:spcPts val="0"/>
              </a:spcAft>
              <a:buClr>
                <a:srgbClr val="000000"/>
              </a:buClr>
              <a:buSzPts val="3900"/>
              <a:buFont typeface="Work Sans"/>
              <a:buNone/>
              <a:defRPr b="1" baseline="-25000" sz="39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85" name="Google Shape;185;p33"/>
          <p:cNvSpPr txBox="1"/>
          <p:nvPr>
            <p:ph idx="4" type="body"/>
          </p:nvPr>
        </p:nvSpPr>
        <p:spPr>
          <a:xfrm>
            <a:off x="4700921" y="4669590"/>
            <a:ext cx="2448000" cy="163800"/>
          </a:xfrm>
          <a:prstGeom prst="rect">
            <a:avLst/>
          </a:prstGeom>
          <a:noFill/>
          <a:ln>
            <a:noFill/>
          </a:ln>
        </p:spPr>
        <p:txBody>
          <a:bodyPr anchorCtr="0" anchor="t" bIns="12875" lIns="12875" spcFirstLastPara="1" rIns="12875" wrap="square" tIns="12875">
            <a:spAutoFit/>
          </a:bodyPr>
          <a:lstStyle>
            <a:lvl1pPr indent="-228600" lvl="0" marL="457200" rtl="0" algn="l">
              <a:lnSpc>
                <a:spcPct val="100000"/>
              </a:lnSpc>
              <a:spcBef>
                <a:spcPts val="0"/>
              </a:spcBef>
              <a:spcAft>
                <a:spcPts val="0"/>
              </a:spcAft>
              <a:buClr>
                <a:srgbClr val="000000"/>
              </a:buClr>
              <a:buSzPts val="900"/>
              <a:buFont typeface="Montserrat"/>
              <a:buNone/>
              <a:defRPr sz="900" cap="none">
                <a:solidFill>
                  <a:srgbClr val="000000"/>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86" name="Google Shape;186;p33"/>
          <p:cNvSpPr/>
          <p:nvPr>
            <p:ph idx="5" type="pic"/>
          </p:nvPr>
        </p:nvSpPr>
        <p:spPr>
          <a:xfrm>
            <a:off x="-1669893" y="372373"/>
            <a:ext cx="7952100" cy="5301900"/>
          </a:xfrm>
          <a:prstGeom prst="rect">
            <a:avLst/>
          </a:prstGeom>
          <a:noFill/>
          <a:ln>
            <a:noFill/>
          </a:ln>
        </p:spPr>
      </p:sp>
      <p:cxnSp>
        <p:nvCxnSpPr>
          <p:cNvPr id="187" name="Google Shape;187;p33"/>
          <p:cNvCxnSpPr/>
          <p:nvPr/>
        </p:nvCxnSpPr>
        <p:spPr>
          <a:xfrm>
            <a:off x="4696696" y="3407766"/>
            <a:ext cx="634800" cy="0"/>
          </a:xfrm>
          <a:prstGeom prst="straightConnector1">
            <a:avLst/>
          </a:prstGeom>
          <a:noFill/>
          <a:ln cap="flat" cmpd="sng" w="304800">
            <a:solidFill>
              <a:srgbClr val="015EFF"/>
            </a:solidFill>
            <a:prstDash val="solid"/>
            <a:miter lim="8000"/>
            <a:headEnd len="sm" w="sm" type="none"/>
            <a:tailEnd len="sm" w="sm" type="none"/>
          </a:ln>
        </p:spPr>
      </p:cxnSp>
      <p:sp>
        <p:nvSpPr>
          <p:cNvPr id="188" name="Google Shape;188;p33"/>
          <p:cNvSpPr txBox="1"/>
          <p:nvPr>
            <p:ph idx="6" type="body"/>
          </p:nvPr>
        </p:nvSpPr>
        <p:spPr>
          <a:xfrm rot="2718">
            <a:off x="4696933" y="3655863"/>
            <a:ext cx="4174201" cy="192300"/>
          </a:xfrm>
          <a:prstGeom prst="rect">
            <a:avLst/>
          </a:prstGeom>
          <a:noFill/>
          <a:ln>
            <a:noFill/>
          </a:ln>
        </p:spPr>
        <p:txBody>
          <a:bodyPr anchorCtr="0" anchor="t" bIns="12875" lIns="12875" spcFirstLastPara="1" rIns="12875" wrap="square" tIns="12875">
            <a:spAutoFit/>
          </a:bodyPr>
          <a:lstStyle>
            <a:lvl1pPr indent="-228600" lvl="0" marL="457200" rtl="0" algn="l">
              <a:lnSpc>
                <a:spcPct val="150000"/>
              </a:lnSpc>
              <a:spcBef>
                <a:spcPts val="0"/>
              </a:spcBef>
              <a:spcAft>
                <a:spcPts val="0"/>
              </a:spcAft>
              <a:buClr>
                <a:srgbClr val="000000"/>
              </a:buClr>
              <a:buSzPts val="1100"/>
              <a:buFont typeface="Montserrat"/>
              <a:buNone/>
              <a:defRPr b="1" sz="1100" cap="none">
                <a:solidFill>
                  <a:srgbClr val="000000"/>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cxnSp>
        <p:nvCxnSpPr>
          <p:cNvPr id="189" name="Google Shape;189;p33"/>
          <p:cNvCxnSpPr/>
          <p:nvPr/>
        </p:nvCxnSpPr>
        <p:spPr>
          <a:xfrm>
            <a:off x="4705471" y="4509798"/>
            <a:ext cx="1398600" cy="0"/>
          </a:xfrm>
          <a:prstGeom prst="straightConnector1">
            <a:avLst/>
          </a:prstGeom>
          <a:noFill/>
          <a:ln cap="flat" cmpd="sng" w="12700">
            <a:solidFill>
              <a:srgbClr val="000000"/>
            </a:solidFill>
            <a:prstDash val="solid"/>
            <a:miter lim="8000"/>
            <a:headEnd len="sm" w="sm" type="none"/>
            <a:tailEnd len="sm" w="sm" type="none"/>
          </a:ln>
        </p:spPr>
      </p:cxnSp>
      <p:sp>
        <p:nvSpPr>
          <p:cNvPr id="190" name="Google Shape;190;p33"/>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ring from our users" showMasterSp="0">
  <p:cSld name="Hearing from our users">
    <p:spTree>
      <p:nvGrpSpPr>
        <p:cNvPr id="191" name="Shape 191"/>
        <p:cNvGrpSpPr/>
        <p:nvPr/>
      </p:nvGrpSpPr>
      <p:grpSpPr>
        <a:xfrm>
          <a:off x="0" y="0"/>
          <a:ext cx="0" cy="0"/>
          <a:chOff x="0" y="0"/>
          <a:chExt cx="0" cy="0"/>
        </a:xfrm>
      </p:grpSpPr>
      <p:sp>
        <p:nvSpPr>
          <p:cNvPr id="192" name="Google Shape;192;p34"/>
          <p:cNvSpPr txBox="1"/>
          <p:nvPr>
            <p:ph idx="1" type="body"/>
          </p:nvPr>
        </p:nvSpPr>
        <p:spPr>
          <a:xfrm flipH="1">
            <a:off x="8244918" y="2284454"/>
            <a:ext cx="1085400" cy="2559300"/>
          </a:xfrm>
          <a:prstGeom prst="rect">
            <a:avLst/>
          </a:prstGeom>
          <a:noFill/>
          <a:ln>
            <a:noFill/>
          </a:ln>
        </p:spPr>
        <p:txBody>
          <a:bodyPr anchorCtr="0" anchor="ctr" bIns="12875" lIns="12875" spcFirstLastPara="1" rIns="12875" wrap="square" tIns="12875">
            <a:spAutoFit/>
          </a:bodyPr>
          <a:lstStyle>
            <a:lvl1pPr indent="-228600" lvl="0" marL="457200" rtl="0" algn="l">
              <a:lnSpc>
                <a:spcPct val="100000"/>
              </a:lnSpc>
              <a:spcBef>
                <a:spcPts val="0"/>
              </a:spcBef>
              <a:spcAft>
                <a:spcPts val="0"/>
              </a:spcAft>
              <a:buClr>
                <a:srgbClr val="015EFF"/>
              </a:buClr>
              <a:buSzPts val="16900"/>
              <a:buFont typeface="Work Sans"/>
              <a:buNone/>
              <a:defRPr b="1" baseline="-25000" sz="16900">
                <a:solidFill>
                  <a:srgbClr val="015E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93" name="Google Shape;193;p34"/>
          <p:cNvSpPr txBox="1"/>
          <p:nvPr>
            <p:ph idx="2" type="body"/>
          </p:nvPr>
        </p:nvSpPr>
        <p:spPr>
          <a:xfrm>
            <a:off x="5482961" y="57716"/>
            <a:ext cx="1085400" cy="2559300"/>
          </a:xfrm>
          <a:prstGeom prst="rect">
            <a:avLst/>
          </a:prstGeom>
          <a:noFill/>
          <a:ln>
            <a:noFill/>
          </a:ln>
        </p:spPr>
        <p:txBody>
          <a:bodyPr anchorCtr="0" anchor="ctr" bIns="12875" lIns="12875" spcFirstLastPara="1" rIns="12875" wrap="square" tIns="12875">
            <a:spAutoFit/>
          </a:bodyPr>
          <a:lstStyle>
            <a:lvl1pPr indent="-228600" lvl="0" marL="457200" rtl="0" algn="l">
              <a:lnSpc>
                <a:spcPct val="100000"/>
              </a:lnSpc>
              <a:spcBef>
                <a:spcPts val="0"/>
              </a:spcBef>
              <a:spcAft>
                <a:spcPts val="0"/>
              </a:spcAft>
              <a:buClr>
                <a:srgbClr val="015EFF"/>
              </a:buClr>
              <a:buSzPts val="16900"/>
              <a:buFont typeface="Work Sans"/>
              <a:buNone/>
              <a:defRPr b="1" baseline="-25000" sz="16900">
                <a:solidFill>
                  <a:srgbClr val="015E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194" name="Google Shape;194;p34"/>
          <p:cNvSpPr/>
          <p:nvPr/>
        </p:nvSpPr>
        <p:spPr>
          <a:xfrm>
            <a:off x="0" y="0"/>
            <a:ext cx="3418500" cy="3859800"/>
          </a:xfrm>
          <a:prstGeom prst="rect">
            <a:avLst/>
          </a:prstGeom>
          <a:solidFill>
            <a:srgbClr val="0071FF"/>
          </a:solidFill>
          <a:ln>
            <a:noFill/>
          </a:ln>
        </p:spPr>
        <p:txBody>
          <a:bodyPr anchorCtr="0" anchor="ctr" bIns="12875" lIns="12875" spcFirstLastPara="1" rIns="12875" wrap="square" tIns="12875">
            <a:noAutofit/>
          </a:bodyPr>
          <a:lstStyle/>
          <a:p>
            <a:pPr indent="0" lvl="0" marL="0" marR="0" rtl="0" algn="ctr">
              <a:lnSpc>
                <a:spcPct val="100000"/>
              </a:lnSpc>
              <a:spcBef>
                <a:spcPts val="0"/>
              </a:spcBef>
              <a:spcAft>
                <a:spcPts val="0"/>
              </a:spcAft>
              <a:buClr>
                <a:srgbClr val="FF7869"/>
              </a:buClr>
              <a:buSzPts val="1200"/>
              <a:buFont typeface="Montserrat"/>
              <a:buNone/>
            </a:pPr>
            <a:r>
              <a:t/>
            </a:r>
            <a:endParaRPr b="0" i="0" sz="1200" u="none" cap="none" strike="noStrike">
              <a:solidFill>
                <a:srgbClr val="FF7869"/>
              </a:solidFill>
              <a:latin typeface="Montserrat"/>
              <a:ea typeface="Montserrat"/>
              <a:cs typeface="Montserrat"/>
              <a:sym typeface="Montserrat"/>
            </a:endParaRPr>
          </a:p>
        </p:txBody>
      </p:sp>
      <p:sp>
        <p:nvSpPr>
          <p:cNvPr id="195" name="Google Shape;195;p34"/>
          <p:cNvSpPr txBox="1"/>
          <p:nvPr/>
        </p:nvSpPr>
        <p:spPr>
          <a:xfrm>
            <a:off x="5841177" y="1350215"/>
            <a:ext cx="2911500" cy="1226700"/>
          </a:xfrm>
          <a:prstGeom prst="rect">
            <a:avLst/>
          </a:prstGeom>
          <a:noFill/>
          <a:ln>
            <a:noFill/>
          </a:ln>
        </p:spPr>
        <p:txBody>
          <a:bodyPr anchorCtr="0" anchor="ctr" bIns="12875" lIns="12875" spcFirstLastPara="1" rIns="12875" wrap="square" tIns="12875">
            <a:spAutoFit/>
          </a:bodyPr>
          <a:lstStyle/>
          <a:p>
            <a:pPr indent="0" lvl="0" marL="0" marR="0" rtl="0" algn="l">
              <a:lnSpc>
                <a:spcPct val="100000"/>
              </a:lnSpc>
              <a:spcBef>
                <a:spcPts val="0"/>
              </a:spcBef>
              <a:spcAft>
                <a:spcPts val="0"/>
              </a:spcAft>
              <a:buClr>
                <a:srgbClr val="000000"/>
              </a:buClr>
              <a:buSzPts val="3900"/>
              <a:buFont typeface="Work Sans"/>
              <a:buNone/>
            </a:pPr>
            <a:r>
              <a:rPr b="1" baseline="-25000" i="0" lang="en" sz="3900" u="none" cap="none" strike="noStrike">
                <a:solidFill>
                  <a:srgbClr val="000000"/>
                </a:solidFill>
                <a:latin typeface="Work Sans"/>
                <a:ea typeface="Work Sans"/>
                <a:cs typeface="Work Sans"/>
                <a:sym typeface="Work Sans"/>
              </a:rPr>
              <a:t>Hearing From Our Users…</a:t>
            </a:r>
            <a:endParaRPr b="0" i="0" sz="500" u="none" cap="none" strike="noStrike">
              <a:solidFill>
                <a:srgbClr val="000000"/>
              </a:solidFill>
              <a:latin typeface="Arial"/>
              <a:ea typeface="Arial"/>
              <a:cs typeface="Arial"/>
              <a:sym typeface="Arial"/>
            </a:endParaRPr>
          </a:p>
        </p:txBody>
      </p:sp>
      <p:sp>
        <p:nvSpPr>
          <p:cNvPr id="196" name="Google Shape;196;p34"/>
          <p:cNvSpPr/>
          <p:nvPr>
            <p:ph idx="3" type="pic"/>
          </p:nvPr>
        </p:nvSpPr>
        <p:spPr>
          <a:xfrm>
            <a:off x="-1669893" y="372373"/>
            <a:ext cx="7952100" cy="5301900"/>
          </a:xfrm>
          <a:prstGeom prst="rect">
            <a:avLst/>
          </a:prstGeom>
          <a:noFill/>
          <a:ln>
            <a:noFill/>
          </a:ln>
        </p:spPr>
      </p:sp>
      <p:sp>
        <p:nvSpPr>
          <p:cNvPr id="197" name="Google Shape;197;p34"/>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 Top" showMasterSp="0">
  <p:cSld name="Big Stat Top">
    <p:spTree>
      <p:nvGrpSpPr>
        <p:cNvPr id="198" name="Shape 198"/>
        <p:cNvGrpSpPr/>
        <p:nvPr/>
      </p:nvGrpSpPr>
      <p:grpSpPr>
        <a:xfrm>
          <a:off x="0" y="0"/>
          <a:ext cx="0" cy="0"/>
          <a:chOff x="0" y="0"/>
          <a:chExt cx="0" cy="0"/>
        </a:xfrm>
      </p:grpSpPr>
      <p:sp>
        <p:nvSpPr>
          <p:cNvPr id="199" name="Google Shape;199;p35"/>
          <p:cNvSpPr/>
          <p:nvPr/>
        </p:nvSpPr>
        <p:spPr>
          <a:xfrm>
            <a:off x="1169296" y="837764"/>
            <a:ext cx="7452900" cy="4068600"/>
          </a:xfrm>
          <a:prstGeom prst="rect">
            <a:avLst/>
          </a:prstGeom>
          <a:solidFill>
            <a:srgbClr val="EEF0F3"/>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200" name="Google Shape;200;p35"/>
          <p:cNvSpPr txBox="1"/>
          <p:nvPr/>
        </p:nvSpPr>
        <p:spPr>
          <a:xfrm>
            <a:off x="1598994" y="2479802"/>
            <a:ext cx="6593700" cy="2213100"/>
          </a:xfrm>
          <a:prstGeom prst="rect">
            <a:avLst/>
          </a:prstGeom>
          <a:noFill/>
          <a:ln>
            <a:noFill/>
          </a:ln>
        </p:spPr>
        <p:txBody>
          <a:bodyPr anchorCtr="0" anchor="t" bIns="14300" lIns="14300" spcFirstLastPara="1" rIns="14300" wrap="square" tIns="14300">
            <a:spAutoFit/>
          </a:bodyPr>
          <a:lstStyle/>
          <a:p>
            <a:pPr indent="0" lvl="0" marL="0" marR="0" rtl="0" algn="l">
              <a:lnSpc>
                <a:spcPct val="110000"/>
              </a:lnSpc>
              <a:spcBef>
                <a:spcPts val="0"/>
              </a:spcBef>
              <a:spcAft>
                <a:spcPts val="0"/>
              </a:spcAft>
              <a:buClr>
                <a:srgbClr val="212B36"/>
              </a:buClr>
              <a:buSzPts val="3300"/>
              <a:buFont typeface="Work Sans"/>
              <a:buNone/>
            </a:pPr>
            <a:r>
              <a:rPr b="1" i="0" lang="en" sz="3300" u="none" cap="none" strike="noStrike">
                <a:solidFill>
                  <a:srgbClr val="212B36"/>
                </a:solidFill>
                <a:latin typeface="Work Sans"/>
                <a:ea typeface="Work Sans"/>
                <a:cs typeface="Work Sans"/>
                <a:sym typeface="Work Sans"/>
              </a:rPr>
              <a:t>Average Giving for ConnectEd was </a:t>
            </a:r>
            <a:r>
              <a:rPr b="1" baseline="30000" i="0" lang="en" sz="3300" u="none" cap="none" strike="noStrike">
                <a:solidFill>
                  <a:srgbClr val="3369FF"/>
                </a:solidFill>
                <a:latin typeface="Work Sans"/>
                <a:ea typeface="Work Sans"/>
                <a:cs typeface="Work Sans"/>
                <a:sym typeface="Work Sans"/>
              </a:rPr>
              <a:t>$</a:t>
            </a:r>
            <a:r>
              <a:rPr b="1" i="0" lang="en" sz="3300" u="none" cap="none" strike="noStrike">
                <a:solidFill>
                  <a:srgbClr val="3369FF"/>
                </a:solidFill>
                <a:latin typeface="Work Sans"/>
                <a:ea typeface="Work Sans"/>
                <a:cs typeface="Work Sans"/>
                <a:sym typeface="Work Sans"/>
              </a:rPr>
              <a:t>877192.98</a:t>
            </a:r>
            <a:r>
              <a:rPr b="1" i="0" lang="en" sz="3300" u="none" cap="none" strike="noStrike">
                <a:solidFill>
                  <a:srgbClr val="212B36"/>
                </a:solidFill>
                <a:latin typeface="Work Sans"/>
                <a:ea typeface="Work Sans"/>
                <a:cs typeface="Work Sans"/>
                <a:sym typeface="Work Sans"/>
              </a:rPr>
              <a:t> in 2014. Considering $100M across 114 organizations.</a:t>
            </a:r>
            <a:endParaRPr b="0" i="0" sz="500" u="none" cap="none" strike="noStrike">
              <a:solidFill>
                <a:srgbClr val="000000"/>
              </a:solidFill>
              <a:latin typeface="Arial"/>
              <a:ea typeface="Arial"/>
              <a:cs typeface="Arial"/>
              <a:sym typeface="Arial"/>
            </a:endParaRPr>
          </a:p>
        </p:txBody>
      </p:sp>
      <p:sp>
        <p:nvSpPr>
          <p:cNvPr id="201" name="Google Shape;201;p35"/>
          <p:cNvSpPr/>
          <p:nvPr/>
        </p:nvSpPr>
        <p:spPr>
          <a:xfrm>
            <a:off x="296355" y="271018"/>
            <a:ext cx="7009800" cy="1743000"/>
          </a:xfrm>
          <a:prstGeom prst="rect">
            <a:avLst/>
          </a:prstGeom>
          <a:blipFill rotWithShape="1">
            <a:blip r:embed="rId2">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202" name="Google Shape;202;p35"/>
          <p:cNvSpPr txBox="1"/>
          <p:nvPr/>
        </p:nvSpPr>
        <p:spPr>
          <a:xfrm>
            <a:off x="1610550" y="2238253"/>
            <a:ext cx="2097300" cy="1521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3369FF"/>
              </a:buClr>
              <a:buSzPts val="800"/>
              <a:buFont typeface="Montserrat"/>
              <a:buNone/>
            </a:pPr>
            <a:r>
              <a:rPr b="1" i="0" lang="en" sz="800" u="none" cap="none" strike="noStrike">
                <a:solidFill>
                  <a:srgbClr val="3369FF"/>
                </a:solidFill>
                <a:latin typeface="Montserrat"/>
                <a:ea typeface="Montserrat"/>
                <a:cs typeface="Montserrat"/>
                <a:sym typeface="Montserrat"/>
              </a:rPr>
              <a:t>NEXT STEPS</a:t>
            </a:r>
            <a:endParaRPr b="0" i="0" sz="500" u="none" cap="none" strike="noStrike">
              <a:solidFill>
                <a:srgbClr val="000000"/>
              </a:solidFill>
              <a:latin typeface="Arial"/>
              <a:ea typeface="Arial"/>
              <a:cs typeface="Arial"/>
              <a:sym typeface="Arial"/>
            </a:endParaRPr>
          </a:p>
        </p:txBody>
      </p:sp>
      <p:sp>
        <p:nvSpPr>
          <p:cNvPr id="203" name="Google Shape;203;p35"/>
          <p:cNvSpPr txBox="1"/>
          <p:nvPr/>
        </p:nvSpPr>
        <p:spPr>
          <a:xfrm>
            <a:off x="810181" y="494838"/>
            <a:ext cx="5982000" cy="1337100"/>
          </a:xfrm>
          <a:prstGeom prst="rect">
            <a:avLst/>
          </a:prstGeom>
          <a:noFill/>
          <a:ln>
            <a:noFill/>
          </a:ln>
        </p:spPr>
        <p:txBody>
          <a:bodyPr anchorCtr="0" anchor="t" bIns="14300" lIns="14300" spcFirstLastPara="1" rIns="14300" wrap="square" tIns="14300">
            <a:spAutoFit/>
          </a:bodyPr>
          <a:lstStyle/>
          <a:p>
            <a:pPr indent="0" lvl="0" marL="0" marR="0" rtl="0" algn="ctr">
              <a:lnSpc>
                <a:spcPct val="100000"/>
              </a:lnSpc>
              <a:spcBef>
                <a:spcPts val="0"/>
              </a:spcBef>
              <a:spcAft>
                <a:spcPts val="0"/>
              </a:spcAft>
              <a:buClr>
                <a:srgbClr val="FFFFFF"/>
              </a:buClr>
              <a:buSzPts val="8500"/>
              <a:buFont typeface="Work Sans"/>
              <a:buNone/>
            </a:pPr>
            <a:r>
              <a:rPr b="1" baseline="30000" i="0" lang="en" sz="8500" u="none" cap="none" strike="noStrike">
                <a:solidFill>
                  <a:srgbClr val="FFFFFF"/>
                </a:solidFill>
                <a:latin typeface="Work Sans"/>
                <a:ea typeface="Work Sans"/>
                <a:cs typeface="Work Sans"/>
                <a:sym typeface="Work Sans"/>
              </a:rPr>
              <a:t>$</a:t>
            </a:r>
            <a:r>
              <a:rPr b="1" i="0" lang="en" sz="8500" u="none" cap="none" strike="noStrike">
                <a:solidFill>
                  <a:srgbClr val="FFFFFF"/>
                </a:solidFill>
                <a:latin typeface="Work Sans"/>
                <a:ea typeface="Work Sans"/>
                <a:cs typeface="Work Sans"/>
                <a:sym typeface="Work Sans"/>
              </a:rPr>
              <a:t>877192.98</a:t>
            </a:r>
            <a:endParaRPr b="0" i="0" sz="500" u="none" cap="none" strike="noStrike">
              <a:solidFill>
                <a:srgbClr val="000000"/>
              </a:solidFill>
              <a:latin typeface="Arial"/>
              <a:ea typeface="Arial"/>
              <a:cs typeface="Arial"/>
              <a:sym typeface="Arial"/>
            </a:endParaRPr>
          </a:p>
        </p:txBody>
      </p:sp>
      <p:sp>
        <p:nvSpPr>
          <p:cNvPr id="204" name="Google Shape;204;p35"/>
          <p:cNvSpPr txBox="1"/>
          <p:nvPr/>
        </p:nvSpPr>
        <p:spPr>
          <a:xfrm>
            <a:off x="6326365" y="4644424"/>
            <a:ext cx="2626800" cy="4167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7D8994"/>
              </a:buClr>
              <a:buSzPts val="1000"/>
              <a:buFont typeface="Montserrat Medium"/>
              <a:buNone/>
            </a:pPr>
            <a:r>
              <a:rPr b="0" i="0" lang="en" sz="1000" u="none" cap="none" strike="noStrike">
                <a:solidFill>
                  <a:srgbClr val="7D8994"/>
                </a:solidFill>
                <a:latin typeface="Montserrat Medium"/>
                <a:ea typeface="Montserrat Medium"/>
                <a:cs typeface="Montserrat Medium"/>
                <a:sym typeface="Montserrat Medium"/>
              </a:rPr>
              <a:t>Data supplied by Average Giving</a:t>
            </a:r>
            <a:endParaRPr b="0" i="0" sz="500" u="none" cap="none" strike="noStrike">
              <a:solidFill>
                <a:srgbClr val="000000"/>
              </a:solidFill>
              <a:latin typeface="Arial"/>
              <a:ea typeface="Arial"/>
              <a:cs typeface="Arial"/>
              <a:sym typeface="Arial"/>
            </a:endParaRPr>
          </a:p>
        </p:txBody>
      </p:sp>
      <p:sp>
        <p:nvSpPr>
          <p:cNvPr id="205" name="Google Shape;205;p35"/>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X left, copy right" showMasterSp="0">
  <p:cSld name="iPhone X left, copy right">
    <p:spTree>
      <p:nvGrpSpPr>
        <p:cNvPr id="206" name="Shape 206"/>
        <p:cNvGrpSpPr/>
        <p:nvPr/>
      </p:nvGrpSpPr>
      <p:grpSpPr>
        <a:xfrm>
          <a:off x="0" y="0"/>
          <a:ext cx="0" cy="0"/>
          <a:chOff x="0" y="0"/>
          <a:chExt cx="0" cy="0"/>
        </a:xfrm>
      </p:grpSpPr>
      <p:sp>
        <p:nvSpPr>
          <p:cNvPr id="207" name="Google Shape;207;p36"/>
          <p:cNvSpPr/>
          <p:nvPr>
            <p:ph idx="2" type="pic"/>
          </p:nvPr>
        </p:nvSpPr>
        <p:spPr>
          <a:xfrm>
            <a:off x="1425730" y="314864"/>
            <a:ext cx="2081400" cy="4513800"/>
          </a:xfrm>
          <a:prstGeom prst="rect">
            <a:avLst/>
          </a:prstGeom>
          <a:noFill/>
          <a:ln>
            <a:noFill/>
          </a:ln>
        </p:spPr>
      </p:sp>
      <p:sp>
        <p:nvSpPr>
          <p:cNvPr id="208" name="Google Shape;208;p36"/>
          <p:cNvSpPr txBox="1"/>
          <p:nvPr>
            <p:ph idx="1" type="body"/>
          </p:nvPr>
        </p:nvSpPr>
        <p:spPr>
          <a:xfrm>
            <a:off x="4586102" y="1784034"/>
            <a:ext cx="4101000" cy="17718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09" name="Google Shape;209;p36"/>
          <p:cNvSpPr txBox="1"/>
          <p:nvPr>
            <p:ph idx="3" type="body"/>
          </p:nvPr>
        </p:nvSpPr>
        <p:spPr>
          <a:xfrm>
            <a:off x="45861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10" name="Google Shape;210;p36"/>
          <p:cNvSpPr/>
          <p:nvPr>
            <p:ph idx="4" type="pic"/>
          </p:nvPr>
        </p:nvSpPr>
        <p:spPr>
          <a:xfrm>
            <a:off x="993762" y="55246"/>
            <a:ext cx="2931300" cy="5143500"/>
          </a:xfrm>
          <a:prstGeom prst="rect">
            <a:avLst/>
          </a:prstGeom>
          <a:noFill/>
          <a:ln>
            <a:noFill/>
          </a:ln>
        </p:spPr>
      </p:sp>
      <p:sp>
        <p:nvSpPr>
          <p:cNvPr id="211" name="Google Shape;211;p36"/>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hones" showMasterSp="0">
  <p:cSld name="Two Phones">
    <p:spTree>
      <p:nvGrpSpPr>
        <p:cNvPr id="212" name="Shape 212"/>
        <p:cNvGrpSpPr/>
        <p:nvPr/>
      </p:nvGrpSpPr>
      <p:grpSpPr>
        <a:xfrm>
          <a:off x="0" y="0"/>
          <a:ext cx="0" cy="0"/>
          <a:chOff x="0" y="0"/>
          <a:chExt cx="0" cy="0"/>
        </a:xfrm>
      </p:grpSpPr>
      <p:sp>
        <p:nvSpPr>
          <p:cNvPr id="213" name="Google Shape;213;p37"/>
          <p:cNvSpPr/>
          <p:nvPr>
            <p:ph idx="2" type="pic"/>
          </p:nvPr>
        </p:nvSpPr>
        <p:spPr>
          <a:xfrm>
            <a:off x="576705" y="454951"/>
            <a:ext cx="1911600" cy="4145400"/>
          </a:xfrm>
          <a:prstGeom prst="rect">
            <a:avLst/>
          </a:prstGeom>
          <a:noFill/>
          <a:ln>
            <a:noFill/>
          </a:ln>
        </p:spPr>
      </p:sp>
      <p:sp>
        <p:nvSpPr>
          <p:cNvPr id="214" name="Google Shape;214;p37"/>
          <p:cNvSpPr txBox="1"/>
          <p:nvPr>
            <p:ph idx="1" type="body"/>
          </p:nvPr>
        </p:nvSpPr>
        <p:spPr>
          <a:xfrm>
            <a:off x="5720675" y="448333"/>
            <a:ext cx="29529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15" name="Google Shape;215;p37"/>
          <p:cNvSpPr/>
          <p:nvPr>
            <p:ph idx="3" type="pic"/>
          </p:nvPr>
        </p:nvSpPr>
        <p:spPr>
          <a:xfrm>
            <a:off x="186628" y="218256"/>
            <a:ext cx="2682300" cy="4707000"/>
          </a:xfrm>
          <a:prstGeom prst="rect">
            <a:avLst/>
          </a:prstGeom>
          <a:noFill/>
          <a:ln>
            <a:noFill/>
          </a:ln>
        </p:spPr>
      </p:sp>
      <p:sp>
        <p:nvSpPr>
          <p:cNvPr id="216" name="Google Shape;216;p37"/>
          <p:cNvSpPr txBox="1"/>
          <p:nvPr>
            <p:ph idx="4" type="body"/>
          </p:nvPr>
        </p:nvSpPr>
        <p:spPr>
          <a:xfrm>
            <a:off x="5711150" y="678794"/>
            <a:ext cx="29718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Montserrat"/>
              <a:buNone/>
              <a:defRPr b="1" sz="2700">
                <a:solidFill>
                  <a:srgbClr val="000000"/>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17" name="Google Shape;217;p37"/>
          <p:cNvSpPr/>
          <p:nvPr>
            <p:ph idx="5" type="pic"/>
          </p:nvPr>
        </p:nvSpPr>
        <p:spPr>
          <a:xfrm>
            <a:off x="3148690" y="454951"/>
            <a:ext cx="1911600" cy="4145400"/>
          </a:xfrm>
          <a:prstGeom prst="rect">
            <a:avLst/>
          </a:prstGeom>
          <a:noFill/>
          <a:ln>
            <a:noFill/>
          </a:ln>
        </p:spPr>
      </p:sp>
      <p:sp>
        <p:nvSpPr>
          <p:cNvPr id="218" name="Google Shape;218;p37"/>
          <p:cNvSpPr/>
          <p:nvPr>
            <p:ph idx="6" type="pic"/>
          </p:nvPr>
        </p:nvSpPr>
        <p:spPr>
          <a:xfrm>
            <a:off x="2758614" y="218256"/>
            <a:ext cx="2682300" cy="4707000"/>
          </a:xfrm>
          <a:prstGeom prst="rect">
            <a:avLst/>
          </a:prstGeom>
          <a:noFill/>
          <a:ln>
            <a:noFill/>
          </a:ln>
        </p:spPr>
      </p:sp>
      <p:sp>
        <p:nvSpPr>
          <p:cNvPr id="219" name="Google Shape;219;p37"/>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7 Mockup Slide 2" showMasterSp="0">
  <p:cSld name="iPhone 7 Mockup Slide 2">
    <p:spTree>
      <p:nvGrpSpPr>
        <p:cNvPr id="220" name="Shape 220"/>
        <p:cNvGrpSpPr/>
        <p:nvPr/>
      </p:nvGrpSpPr>
      <p:grpSpPr>
        <a:xfrm>
          <a:off x="0" y="0"/>
          <a:ext cx="0" cy="0"/>
          <a:chOff x="0" y="0"/>
          <a:chExt cx="0" cy="0"/>
        </a:xfrm>
      </p:grpSpPr>
      <p:sp>
        <p:nvSpPr>
          <p:cNvPr id="221" name="Google Shape;221;p38"/>
          <p:cNvSpPr/>
          <p:nvPr>
            <p:ph idx="2" type="pic"/>
          </p:nvPr>
        </p:nvSpPr>
        <p:spPr>
          <a:xfrm>
            <a:off x="1457863" y="716785"/>
            <a:ext cx="2027400" cy="3664800"/>
          </a:xfrm>
          <a:prstGeom prst="rect">
            <a:avLst/>
          </a:prstGeom>
          <a:noFill/>
          <a:ln>
            <a:noFill/>
          </a:ln>
        </p:spPr>
      </p:sp>
      <p:pic>
        <p:nvPicPr>
          <p:cNvPr descr="Phone_gold.png" id="222" name="Google Shape;222;p38"/>
          <p:cNvPicPr preferRelativeResize="0"/>
          <p:nvPr/>
        </p:nvPicPr>
        <p:blipFill rotWithShape="1">
          <a:blip r:embed="rId2">
            <a:alphaModFix/>
          </a:blip>
          <a:srcRect b="0" l="0" r="0" t="0"/>
          <a:stretch/>
        </p:blipFill>
        <p:spPr>
          <a:xfrm>
            <a:off x="1156926" y="96944"/>
            <a:ext cx="2629313" cy="4957703"/>
          </a:xfrm>
          <a:prstGeom prst="rect">
            <a:avLst/>
          </a:prstGeom>
          <a:noFill/>
          <a:ln>
            <a:noFill/>
          </a:ln>
        </p:spPr>
      </p:pic>
      <p:sp>
        <p:nvSpPr>
          <p:cNvPr id="223" name="Google Shape;223;p38"/>
          <p:cNvSpPr txBox="1"/>
          <p:nvPr>
            <p:ph idx="1" type="body"/>
          </p:nvPr>
        </p:nvSpPr>
        <p:spPr>
          <a:xfrm>
            <a:off x="5050200"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Montserrat"/>
              <a:buNone/>
              <a:defRPr b="1" sz="2700">
                <a:solidFill>
                  <a:srgbClr val="000000"/>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24" name="Google Shape;224;p38"/>
          <p:cNvSpPr txBox="1"/>
          <p:nvPr>
            <p:ph idx="3" type="body"/>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1100"/>
              </a:spcBef>
              <a:spcAft>
                <a:spcPts val="0"/>
              </a:spcAft>
              <a:buClr>
                <a:srgbClr val="212B36"/>
              </a:buClr>
              <a:buSzPts val="1100"/>
              <a:buFont typeface="Montserrat"/>
              <a:buNone/>
              <a:defRPr sz="1100">
                <a:solidFill>
                  <a:srgbClr val="212B36"/>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25" name="Google Shape;225;p38"/>
          <p:cNvSpPr txBox="1"/>
          <p:nvPr>
            <p:ph idx="4" type="body"/>
          </p:nvPr>
        </p:nvSpPr>
        <p:spPr>
          <a:xfrm>
            <a:off x="5050852"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26" name="Google Shape;226;p3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1pPr>
            <a:lvl2pPr indent="0" lvl="1"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2pPr>
            <a:lvl3pPr indent="0" lvl="2"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3pPr>
            <a:lvl4pPr indent="0" lvl="3"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4pPr>
            <a:lvl5pPr indent="0" lvl="4"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5pPr>
            <a:lvl6pPr indent="0" lvl="5"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6pPr>
            <a:lvl7pPr indent="0" lvl="6"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7pPr>
            <a:lvl8pPr indent="0" lvl="7"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8pPr>
            <a:lvl9pPr indent="0" lvl="8"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solidFill>
                <a:srgbClr val="4F5863"/>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Quote" showMasterSp="0">
  <p:cSld name="Full Page Quote">
    <p:spTree>
      <p:nvGrpSpPr>
        <p:cNvPr id="227" name="Shape 227"/>
        <p:cNvGrpSpPr/>
        <p:nvPr/>
      </p:nvGrpSpPr>
      <p:grpSpPr>
        <a:xfrm>
          <a:off x="0" y="0"/>
          <a:ext cx="0" cy="0"/>
          <a:chOff x="0" y="0"/>
          <a:chExt cx="0" cy="0"/>
        </a:xfrm>
      </p:grpSpPr>
      <p:sp>
        <p:nvSpPr>
          <p:cNvPr id="228" name="Google Shape;228;p39"/>
          <p:cNvSpPr txBox="1"/>
          <p:nvPr>
            <p:ph idx="1" type="body"/>
          </p:nvPr>
        </p:nvSpPr>
        <p:spPr>
          <a:xfrm>
            <a:off x="1252959" y="1328575"/>
            <a:ext cx="6638100" cy="434400"/>
          </a:xfrm>
          <a:prstGeom prst="rect">
            <a:avLst/>
          </a:prstGeom>
          <a:noFill/>
          <a:ln>
            <a:noFill/>
          </a:ln>
        </p:spPr>
        <p:txBody>
          <a:bodyPr anchorCtr="0" anchor="t" bIns="17150" lIns="17150" spcFirstLastPara="1" rIns="17150" wrap="square" tIns="17150">
            <a:spAutoFit/>
          </a:bodyPr>
          <a:lstStyle>
            <a:lvl1pPr indent="-228600" lvl="0" marL="457200" rtl="0" algn="ct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29" name="Google Shape;229;p39"/>
          <p:cNvSpPr txBox="1"/>
          <p:nvPr>
            <p:ph idx="2" type="body"/>
          </p:nvPr>
        </p:nvSpPr>
        <p:spPr>
          <a:xfrm>
            <a:off x="1869813" y="4392139"/>
            <a:ext cx="5404500" cy="162900"/>
          </a:xfrm>
          <a:prstGeom prst="rect">
            <a:avLst/>
          </a:prstGeom>
          <a:noFill/>
          <a:ln>
            <a:noFill/>
          </a:ln>
        </p:spPr>
        <p:txBody>
          <a:bodyPr anchorCtr="0" anchor="t" bIns="17150" lIns="17150" spcFirstLastPara="1" rIns="17150" wrap="square" tIns="17150">
            <a:spAutoFit/>
          </a:bodyPr>
          <a:lstStyle>
            <a:lvl1pPr indent="-228600" lvl="0" marL="457200" rtl="0" algn="ctr">
              <a:lnSpc>
                <a:spcPct val="100000"/>
              </a:lnSpc>
              <a:spcBef>
                <a:spcPts val="0"/>
              </a:spcBef>
              <a:spcAft>
                <a:spcPts val="0"/>
              </a:spcAft>
              <a:buClr>
                <a:srgbClr val="4F5863"/>
              </a:buClr>
              <a:buSzPts val="800"/>
              <a:buFont typeface="Montserrat"/>
              <a:buNone/>
              <a:defRPr b="1" sz="800" cap="none">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pic>
        <p:nvPicPr>
          <p:cNvPr descr="Image" id="230" name="Google Shape;230;p39"/>
          <p:cNvPicPr preferRelativeResize="0"/>
          <p:nvPr/>
        </p:nvPicPr>
        <p:blipFill rotWithShape="1">
          <a:blip r:embed="rId2">
            <a:alphaModFix/>
          </a:blip>
          <a:srcRect b="0" l="0" r="0" t="0"/>
          <a:stretch/>
        </p:blipFill>
        <p:spPr>
          <a:xfrm>
            <a:off x="4144532" y="244716"/>
            <a:ext cx="854936" cy="854936"/>
          </a:xfrm>
          <a:prstGeom prst="rect">
            <a:avLst/>
          </a:prstGeom>
          <a:noFill/>
          <a:ln>
            <a:noFill/>
          </a:ln>
        </p:spPr>
      </p:pic>
      <p:sp>
        <p:nvSpPr>
          <p:cNvPr id="231" name="Google Shape;231;p39"/>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Quote" showMasterSp="0">
  <p:cSld name="Full Page Quote 2">
    <p:spTree>
      <p:nvGrpSpPr>
        <p:cNvPr id="232" name="Shape 232"/>
        <p:cNvGrpSpPr/>
        <p:nvPr/>
      </p:nvGrpSpPr>
      <p:grpSpPr>
        <a:xfrm>
          <a:off x="0" y="0"/>
          <a:ext cx="0" cy="0"/>
          <a:chOff x="0" y="0"/>
          <a:chExt cx="0" cy="0"/>
        </a:xfrm>
      </p:grpSpPr>
      <p:sp>
        <p:nvSpPr>
          <p:cNvPr id="233" name="Google Shape;233;p40"/>
          <p:cNvSpPr txBox="1"/>
          <p:nvPr>
            <p:ph idx="1" type="body"/>
          </p:nvPr>
        </p:nvSpPr>
        <p:spPr>
          <a:xfrm>
            <a:off x="1252959" y="1328575"/>
            <a:ext cx="6638100" cy="434400"/>
          </a:xfrm>
          <a:prstGeom prst="rect">
            <a:avLst/>
          </a:prstGeom>
          <a:noFill/>
          <a:ln>
            <a:noFill/>
          </a:ln>
        </p:spPr>
        <p:txBody>
          <a:bodyPr anchorCtr="0" anchor="t" bIns="17150" lIns="17150" spcFirstLastPara="1" rIns="17150" wrap="square" tIns="17150">
            <a:spAutoFit/>
          </a:bodyPr>
          <a:lstStyle>
            <a:lvl1pPr indent="-228600" lvl="0" marL="457200" rtl="0" algn="ct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34" name="Google Shape;234;p40"/>
          <p:cNvSpPr txBox="1"/>
          <p:nvPr>
            <p:ph idx="2" type="body"/>
          </p:nvPr>
        </p:nvSpPr>
        <p:spPr>
          <a:xfrm>
            <a:off x="1869813" y="4392139"/>
            <a:ext cx="5404500" cy="162900"/>
          </a:xfrm>
          <a:prstGeom prst="rect">
            <a:avLst/>
          </a:prstGeom>
          <a:noFill/>
          <a:ln>
            <a:noFill/>
          </a:ln>
        </p:spPr>
        <p:txBody>
          <a:bodyPr anchorCtr="0" anchor="t" bIns="17150" lIns="17150" spcFirstLastPara="1" rIns="17150" wrap="square" tIns="17150">
            <a:spAutoFit/>
          </a:bodyPr>
          <a:lstStyle>
            <a:lvl1pPr indent="-228600" lvl="0" marL="457200" rtl="0" algn="ctr">
              <a:lnSpc>
                <a:spcPct val="100000"/>
              </a:lnSpc>
              <a:spcBef>
                <a:spcPts val="0"/>
              </a:spcBef>
              <a:spcAft>
                <a:spcPts val="0"/>
              </a:spcAft>
              <a:buClr>
                <a:srgbClr val="4F5863"/>
              </a:buClr>
              <a:buSzPts val="800"/>
              <a:buFont typeface="Montserrat"/>
              <a:buNone/>
              <a:defRPr b="1" sz="800" cap="none">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pic>
        <p:nvPicPr>
          <p:cNvPr descr="vision.png" id="235" name="Google Shape;235;p40"/>
          <p:cNvPicPr preferRelativeResize="0"/>
          <p:nvPr/>
        </p:nvPicPr>
        <p:blipFill rotWithShape="1">
          <a:blip r:embed="rId2">
            <a:alphaModFix/>
          </a:blip>
          <a:srcRect b="0" l="0" r="0" t="0"/>
          <a:stretch/>
        </p:blipFill>
        <p:spPr>
          <a:xfrm>
            <a:off x="4164118" y="264269"/>
            <a:ext cx="815765" cy="815765"/>
          </a:xfrm>
          <a:prstGeom prst="rect">
            <a:avLst/>
          </a:prstGeom>
          <a:noFill/>
          <a:ln>
            <a:noFill/>
          </a:ln>
        </p:spPr>
      </p:pic>
      <p:sp>
        <p:nvSpPr>
          <p:cNvPr id="236" name="Google Shape;236;p40"/>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 left" showMasterSp="0">
  <p:cSld name="Big Stat left">
    <p:spTree>
      <p:nvGrpSpPr>
        <p:cNvPr id="237" name="Shape 237"/>
        <p:cNvGrpSpPr/>
        <p:nvPr/>
      </p:nvGrpSpPr>
      <p:grpSpPr>
        <a:xfrm>
          <a:off x="0" y="0"/>
          <a:ext cx="0" cy="0"/>
          <a:chOff x="0" y="0"/>
          <a:chExt cx="0" cy="0"/>
        </a:xfrm>
      </p:grpSpPr>
      <p:sp>
        <p:nvSpPr>
          <p:cNvPr id="238" name="Google Shape;238;p41"/>
          <p:cNvSpPr/>
          <p:nvPr/>
        </p:nvSpPr>
        <p:spPr>
          <a:xfrm>
            <a:off x="488384" y="481360"/>
            <a:ext cx="8215200" cy="4298400"/>
          </a:xfrm>
          <a:prstGeom prst="rect">
            <a:avLst/>
          </a:prstGeom>
          <a:solidFill>
            <a:srgbClr val="EEF0F3"/>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239" name="Google Shape;239;p41"/>
          <p:cNvSpPr txBox="1"/>
          <p:nvPr>
            <p:ph idx="1" type="body"/>
          </p:nvPr>
        </p:nvSpPr>
        <p:spPr>
          <a:xfrm>
            <a:off x="687274" y="1207663"/>
            <a:ext cx="6322800" cy="25386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3369FF"/>
              </a:buClr>
              <a:buSzPts val="16900"/>
              <a:buFont typeface="Work Sans"/>
              <a:buNone/>
              <a:defRPr b="1" sz="169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40" name="Google Shape;240;p41"/>
          <p:cNvSpPr txBox="1"/>
          <p:nvPr>
            <p:ph idx="2" type="body"/>
          </p:nvPr>
        </p:nvSpPr>
        <p:spPr>
          <a:xfrm>
            <a:off x="5662978" y="1058621"/>
            <a:ext cx="3021600" cy="28365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41" name="Google Shape;241;p41"/>
          <p:cNvSpPr txBox="1"/>
          <p:nvPr>
            <p:ph idx="3" type="body"/>
          </p:nvPr>
        </p:nvSpPr>
        <p:spPr>
          <a:xfrm>
            <a:off x="5663630"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42" name="Google Shape;242;p41"/>
          <p:cNvSpPr txBox="1"/>
          <p:nvPr>
            <p:ph idx="4" type="body"/>
          </p:nvPr>
        </p:nvSpPr>
        <p:spPr>
          <a:xfrm>
            <a:off x="5662978" y="4517749"/>
            <a:ext cx="3140400" cy="2325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7D8994"/>
              </a:buClr>
              <a:buSzPts val="1100"/>
              <a:buFont typeface="Montserrat"/>
              <a:buNone/>
              <a:defRPr>
                <a:solidFill>
                  <a:srgbClr val="7D8994"/>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43" name="Google Shape;243;p41"/>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order" showMasterSp="0">
  <p:cSld name="Blue border">
    <p:spTree>
      <p:nvGrpSpPr>
        <p:cNvPr id="244" name="Shape 244"/>
        <p:cNvGrpSpPr/>
        <p:nvPr/>
      </p:nvGrpSpPr>
      <p:grpSpPr>
        <a:xfrm>
          <a:off x="0" y="0"/>
          <a:ext cx="0" cy="0"/>
          <a:chOff x="0" y="0"/>
          <a:chExt cx="0" cy="0"/>
        </a:xfrm>
      </p:grpSpPr>
      <p:sp>
        <p:nvSpPr>
          <p:cNvPr id="245" name="Google Shape;245;p42"/>
          <p:cNvSpPr/>
          <p:nvPr/>
        </p:nvSpPr>
        <p:spPr>
          <a:xfrm>
            <a:off x="-39739" y="-71691"/>
            <a:ext cx="9223500" cy="52869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246" name="Google Shape;246;p42"/>
          <p:cNvSpPr/>
          <p:nvPr/>
        </p:nvSpPr>
        <p:spPr>
          <a:xfrm>
            <a:off x="483621" y="481360"/>
            <a:ext cx="8176800" cy="42984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247" name="Google Shape;247;p42"/>
          <p:cNvSpPr txBox="1"/>
          <p:nvPr>
            <p:ph idx="1" type="body"/>
          </p:nvPr>
        </p:nvSpPr>
        <p:spPr>
          <a:xfrm>
            <a:off x="676293" y="1486372"/>
            <a:ext cx="7791300" cy="22884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48" name="Google Shape;248;p4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ection Header Black" showMasterSp="0">
  <p:cSld name="Photo Section Header Black">
    <p:spTree>
      <p:nvGrpSpPr>
        <p:cNvPr id="249" name="Shape 249"/>
        <p:cNvGrpSpPr/>
        <p:nvPr/>
      </p:nvGrpSpPr>
      <p:grpSpPr>
        <a:xfrm>
          <a:off x="0" y="0"/>
          <a:ext cx="0" cy="0"/>
          <a:chOff x="0" y="0"/>
          <a:chExt cx="0" cy="0"/>
        </a:xfrm>
      </p:grpSpPr>
      <p:sp>
        <p:nvSpPr>
          <p:cNvPr id="250" name="Google Shape;250;p43"/>
          <p:cNvSpPr/>
          <p:nvPr>
            <p:ph idx="2" type="pic"/>
          </p:nvPr>
        </p:nvSpPr>
        <p:spPr>
          <a:xfrm>
            <a:off x="472709" y="485060"/>
            <a:ext cx="8198700" cy="4286400"/>
          </a:xfrm>
          <a:prstGeom prst="rect">
            <a:avLst/>
          </a:prstGeom>
          <a:noFill/>
          <a:ln>
            <a:noFill/>
          </a:ln>
        </p:spPr>
      </p:sp>
      <p:sp>
        <p:nvSpPr>
          <p:cNvPr id="251" name="Google Shape;251;p43"/>
          <p:cNvSpPr txBox="1"/>
          <p:nvPr>
            <p:ph idx="1" type="body"/>
          </p:nvPr>
        </p:nvSpPr>
        <p:spPr>
          <a:xfrm>
            <a:off x="849306" y="918960"/>
            <a:ext cx="3021600" cy="23310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52" name="Google Shape;252;p43"/>
          <p:cNvSpPr txBox="1"/>
          <p:nvPr>
            <p:ph idx="3" type="body"/>
          </p:nvPr>
        </p:nvSpPr>
        <p:spPr>
          <a:xfrm>
            <a:off x="876761" y="2811980"/>
            <a:ext cx="1247100" cy="242100"/>
          </a:xfrm>
          <a:prstGeom prst="rect">
            <a:avLst/>
          </a:prstGeom>
          <a:solidFill>
            <a:srgbClr val="3369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53" name="Google Shape;253;p43"/>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book Mockup Slide" showMasterSp="0">
  <p:cSld name="Macbook Mockup Slide">
    <p:spTree>
      <p:nvGrpSpPr>
        <p:cNvPr id="254" name="Shape 254"/>
        <p:cNvGrpSpPr/>
        <p:nvPr/>
      </p:nvGrpSpPr>
      <p:grpSpPr>
        <a:xfrm>
          <a:off x="0" y="0"/>
          <a:ext cx="0" cy="0"/>
          <a:chOff x="0" y="0"/>
          <a:chExt cx="0" cy="0"/>
        </a:xfrm>
      </p:grpSpPr>
      <p:sp>
        <p:nvSpPr>
          <p:cNvPr id="255" name="Google Shape;255;p44"/>
          <p:cNvSpPr txBox="1"/>
          <p:nvPr>
            <p:ph idx="1" type="body"/>
          </p:nvPr>
        </p:nvSpPr>
        <p:spPr>
          <a:xfrm>
            <a:off x="5050200"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56" name="Google Shape;256;p44"/>
          <p:cNvSpPr txBox="1"/>
          <p:nvPr>
            <p:ph idx="2" type="body"/>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57" name="Google Shape;257;p44"/>
          <p:cNvSpPr txBox="1"/>
          <p:nvPr>
            <p:ph idx="3" type="body"/>
          </p:nvPr>
        </p:nvSpPr>
        <p:spPr>
          <a:xfrm>
            <a:off x="5050852"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58" name="Google Shape;258;p44"/>
          <p:cNvSpPr/>
          <p:nvPr>
            <p:ph idx="4" type="pic"/>
          </p:nvPr>
        </p:nvSpPr>
        <p:spPr>
          <a:xfrm>
            <a:off x="-947143" y="1072987"/>
            <a:ext cx="5834400" cy="3484500"/>
          </a:xfrm>
          <a:prstGeom prst="rect">
            <a:avLst/>
          </a:prstGeom>
          <a:noFill/>
          <a:ln>
            <a:noFill/>
          </a:ln>
        </p:spPr>
      </p:sp>
      <p:sp>
        <p:nvSpPr>
          <p:cNvPr id="259" name="Google Shape;259;p44"/>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Section" showMasterSp="0">
  <p:cSld name="New Section">
    <p:spTree>
      <p:nvGrpSpPr>
        <p:cNvPr id="260" name="Shape 260"/>
        <p:cNvGrpSpPr/>
        <p:nvPr/>
      </p:nvGrpSpPr>
      <p:grpSpPr>
        <a:xfrm>
          <a:off x="0" y="0"/>
          <a:ext cx="0" cy="0"/>
          <a:chOff x="0" y="0"/>
          <a:chExt cx="0" cy="0"/>
        </a:xfrm>
      </p:grpSpPr>
      <p:sp>
        <p:nvSpPr>
          <p:cNvPr id="261" name="Google Shape;261;p45"/>
          <p:cNvSpPr/>
          <p:nvPr/>
        </p:nvSpPr>
        <p:spPr>
          <a:xfrm>
            <a:off x="482805" y="484362"/>
            <a:ext cx="8178300" cy="428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262" name="Google Shape;262;p45"/>
          <p:cNvSpPr txBox="1"/>
          <p:nvPr>
            <p:ph idx="1" type="body"/>
          </p:nvPr>
        </p:nvSpPr>
        <p:spPr>
          <a:xfrm>
            <a:off x="849306" y="918960"/>
            <a:ext cx="3021600" cy="23310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FFFFFF"/>
              </a:buClr>
              <a:buSzPts val="3800"/>
              <a:buFont typeface="Work Sans"/>
              <a:buNone/>
              <a:defRPr b="1" sz="3800">
                <a:solidFill>
                  <a:srgbClr val="FFFF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63" name="Google Shape;263;p45"/>
          <p:cNvSpPr txBox="1"/>
          <p:nvPr>
            <p:ph idx="2" type="body"/>
          </p:nvPr>
        </p:nvSpPr>
        <p:spPr>
          <a:xfrm>
            <a:off x="876761" y="2811980"/>
            <a:ext cx="1247100" cy="242100"/>
          </a:xfrm>
          <a:prstGeom prst="rect">
            <a:avLst/>
          </a:prstGeom>
          <a:solidFill>
            <a:srgbClr val="FDFC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64" name="Google Shape;264;p45"/>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Quote" showMasterSp="0">
  <p:cSld name="Full Page Quote 3">
    <p:spTree>
      <p:nvGrpSpPr>
        <p:cNvPr id="265" name="Shape 265"/>
        <p:cNvGrpSpPr/>
        <p:nvPr/>
      </p:nvGrpSpPr>
      <p:grpSpPr>
        <a:xfrm>
          <a:off x="0" y="0"/>
          <a:ext cx="0" cy="0"/>
          <a:chOff x="0" y="0"/>
          <a:chExt cx="0" cy="0"/>
        </a:xfrm>
      </p:grpSpPr>
      <p:sp>
        <p:nvSpPr>
          <p:cNvPr id="266" name="Google Shape;266;p46"/>
          <p:cNvSpPr txBox="1"/>
          <p:nvPr>
            <p:ph idx="1" type="body"/>
          </p:nvPr>
        </p:nvSpPr>
        <p:spPr>
          <a:xfrm>
            <a:off x="1252959" y="1328575"/>
            <a:ext cx="6638100" cy="434400"/>
          </a:xfrm>
          <a:prstGeom prst="rect">
            <a:avLst/>
          </a:prstGeom>
          <a:noFill/>
          <a:ln>
            <a:noFill/>
          </a:ln>
        </p:spPr>
        <p:txBody>
          <a:bodyPr anchorCtr="0" anchor="t" bIns="17150" lIns="17150" spcFirstLastPara="1" rIns="17150" wrap="square" tIns="17150">
            <a:spAutoFit/>
          </a:bodyPr>
          <a:lstStyle>
            <a:lvl1pPr indent="-228600" lvl="0" marL="457200" rtl="0" algn="ct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67" name="Google Shape;267;p46"/>
          <p:cNvSpPr txBox="1"/>
          <p:nvPr>
            <p:ph idx="2" type="body"/>
          </p:nvPr>
        </p:nvSpPr>
        <p:spPr>
          <a:xfrm>
            <a:off x="1869813" y="4392139"/>
            <a:ext cx="5404500" cy="162900"/>
          </a:xfrm>
          <a:prstGeom prst="rect">
            <a:avLst/>
          </a:prstGeom>
          <a:noFill/>
          <a:ln>
            <a:noFill/>
          </a:ln>
        </p:spPr>
        <p:txBody>
          <a:bodyPr anchorCtr="0" anchor="t" bIns="17150" lIns="17150" spcFirstLastPara="1" rIns="17150" wrap="square" tIns="17150">
            <a:spAutoFit/>
          </a:bodyPr>
          <a:lstStyle>
            <a:lvl1pPr indent="-228600" lvl="0" marL="457200" rtl="0" algn="ctr">
              <a:lnSpc>
                <a:spcPct val="100000"/>
              </a:lnSpc>
              <a:spcBef>
                <a:spcPts val="0"/>
              </a:spcBef>
              <a:spcAft>
                <a:spcPts val="0"/>
              </a:spcAft>
              <a:buClr>
                <a:srgbClr val="4F5863"/>
              </a:buClr>
              <a:buSzPts val="800"/>
              <a:buFont typeface="Montserrat"/>
              <a:buNone/>
              <a:defRPr b="1" sz="800" cap="none">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pic>
        <p:nvPicPr>
          <p:cNvPr descr="Image" id="268" name="Google Shape;268;p46"/>
          <p:cNvPicPr preferRelativeResize="0"/>
          <p:nvPr/>
        </p:nvPicPr>
        <p:blipFill rotWithShape="1">
          <a:blip r:embed="rId2">
            <a:alphaModFix/>
          </a:blip>
          <a:srcRect b="0" l="0" r="0" t="0"/>
          <a:stretch/>
        </p:blipFill>
        <p:spPr>
          <a:xfrm>
            <a:off x="4144532" y="244716"/>
            <a:ext cx="854936" cy="854936"/>
          </a:xfrm>
          <a:prstGeom prst="rect">
            <a:avLst/>
          </a:prstGeom>
          <a:noFill/>
          <a:ln>
            <a:noFill/>
          </a:ln>
        </p:spPr>
      </p:pic>
      <p:sp>
        <p:nvSpPr>
          <p:cNvPr id="269" name="Google Shape;269;p46"/>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wth Chart" showMasterSp="0">
  <p:cSld name="Growth Chart">
    <p:spTree>
      <p:nvGrpSpPr>
        <p:cNvPr id="270" name="Shape 270"/>
        <p:cNvGrpSpPr/>
        <p:nvPr/>
      </p:nvGrpSpPr>
      <p:grpSpPr>
        <a:xfrm>
          <a:off x="0" y="0"/>
          <a:ext cx="0" cy="0"/>
          <a:chOff x="0" y="0"/>
          <a:chExt cx="0" cy="0"/>
        </a:xfrm>
      </p:grpSpPr>
      <p:sp>
        <p:nvSpPr>
          <p:cNvPr id="271" name="Google Shape;271;p47"/>
          <p:cNvSpPr txBox="1"/>
          <p:nvPr>
            <p:ph idx="1" type="body"/>
          </p:nvPr>
        </p:nvSpPr>
        <p:spPr>
          <a:xfrm>
            <a:off x="1042733" y="640922"/>
            <a:ext cx="3021600" cy="4236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72" name="Google Shape;272;p47"/>
          <p:cNvSpPr txBox="1"/>
          <p:nvPr>
            <p:ph idx="2" type="body"/>
          </p:nvPr>
        </p:nvSpPr>
        <p:spPr>
          <a:xfrm>
            <a:off x="1043385" y="444704"/>
            <a:ext cx="30201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73" name="Google Shape;273;p47"/>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showMasterSp="0">
  <p:cSld name="Video Slide">
    <p:spTree>
      <p:nvGrpSpPr>
        <p:cNvPr id="274" name="Shape 274"/>
        <p:cNvGrpSpPr/>
        <p:nvPr/>
      </p:nvGrpSpPr>
      <p:grpSpPr>
        <a:xfrm>
          <a:off x="0" y="0"/>
          <a:ext cx="0" cy="0"/>
          <a:chOff x="0" y="0"/>
          <a:chExt cx="0" cy="0"/>
        </a:xfrm>
      </p:grpSpPr>
      <p:sp>
        <p:nvSpPr>
          <p:cNvPr id="275" name="Google Shape;275;p48"/>
          <p:cNvSpPr/>
          <p:nvPr>
            <p:ph idx="2" type="pic"/>
          </p:nvPr>
        </p:nvSpPr>
        <p:spPr>
          <a:xfrm>
            <a:off x="1491164" y="1334845"/>
            <a:ext cx="6311400" cy="3559200"/>
          </a:xfrm>
          <a:prstGeom prst="rect">
            <a:avLst/>
          </a:prstGeom>
          <a:noFill/>
          <a:ln>
            <a:noFill/>
          </a:ln>
        </p:spPr>
      </p:sp>
      <p:sp>
        <p:nvSpPr>
          <p:cNvPr id="276" name="Google Shape;276;p48"/>
          <p:cNvSpPr/>
          <p:nvPr>
            <p:ph idx="3" type="pic"/>
          </p:nvPr>
        </p:nvSpPr>
        <p:spPr>
          <a:xfrm>
            <a:off x="967405" y="853323"/>
            <a:ext cx="7359000" cy="6168900"/>
          </a:xfrm>
          <a:prstGeom prst="rect">
            <a:avLst/>
          </a:prstGeom>
          <a:noFill/>
          <a:ln>
            <a:noFill/>
          </a:ln>
        </p:spPr>
      </p:sp>
      <p:sp>
        <p:nvSpPr>
          <p:cNvPr id="277" name="Google Shape;277;p48"/>
          <p:cNvSpPr txBox="1"/>
          <p:nvPr>
            <p:ph idx="1" type="body"/>
          </p:nvPr>
        </p:nvSpPr>
        <p:spPr>
          <a:xfrm>
            <a:off x="486291" y="511254"/>
            <a:ext cx="8171400" cy="42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78" name="Google Shape;278;p48"/>
          <p:cNvSpPr txBox="1"/>
          <p:nvPr>
            <p:ph idx="4"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79" name="Google Shape;279;p4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showMasterSp="0">
  <p:cSld name="Title &amp; Subtitle">
    <p:spTree>
      <p:nvGrpSpPr>
        <p:cNvPr id="280" name="Shape 280"/>
        <p:cNvGrpSpPr/>
        <p:nvPr/>
      </p:nvGrpSpPr>
      <p:grpSpPr>
        <a:xfrm>
          <a:off x="0" y="0"/>
          <a:ext cx="0" cy="0"/>
          <a:chOff x="0" y="0"/>
          <a:chExt cx="0" cy="0"/>
        </a:xfrm>
      </p:grpSpPr>
      <p:sp>
        <p:nvSpPr>
          <p:cNvPr id="281" name="Google Shape;281;p49"/>
          <p:cNvSpPr txBox="1"/>
          <p:nvPr>
            <p:ph type="title"/>
          </p:nvPr>
        </p:nvSpPr>
        <p:spPr>
          <a:xfrm>
            <a:off x="668784" y="862903"/>
            <a:ext cx="7806600" cy="1742100"/>
          </a:xfrm>
          <a:prstGeom prst="rect">
            <a:avLst/>
          </a:prstGeom>
          <a:noFill/>
          <a:ln>
            <a:noFill/>
          </a:ln>
        </p:spPr>
        <p:txBody>
          <a:bodyPr anchorCtr="0" anchor="b" bIns="19025" lIns="19025" spcFirstLastPara="1" rIns="19025" wrap="square" tIns="19025">
            <a:normAutofit/>
          </a:bodyPr>
          <a:lstStyle>
            <a:lvl1pPr lvl="0" rtl="0" algn="ctr">
              <a:lnSpc>
                <a:spcPct val="100000"/>
              </a:lnSpc>
              <a:spcBef>
                <a:spcPts val="0"/>
              </a:spcBef>
              <a:spcAft>
                <a:spcPts val="0"/>
              </a:spcAft>
              <a:buClr>
                <a:srgbClr val="000000"/>
              </a:buClr>
              <a:buSzPts val="4200"/>
              <a:buFont typeface="Montserrat"/>
              <a:buNone/>
              <a:defRPr b="0" sz="4200">
                <a:latin typeface="Montserrat"/>
                <a:ea typeface="Montserrat"/>
                <a:cs typeface="Montserrat"/>
                <a:sym typeface="Montserrat"/>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282" name="Google Shape;282;p49"/>
          <p:cNvSpPr txBox="1"/>
          <p:nvPr>
            <p:ph idx="1" type="body"/>
          </p:nvPr>
        </p:nvSpPr>
        <p:spPr>
          <a:xfrm>
            <a:off x="668784" y="2652670"/>
            <a:ext cx="7806600" cy="594900"/>
          </a:xfrm>
          <a:prstGeom prst="rect">
            <a:avLst/>
          </a:prstGeom>
          <a:noFill/>
          <a:ln>
            <a:noFill/>
          </a:ln>
        </p:spPr>
        <p:txBody>
          <a:bodyPr anchorCtr="0" anchor="t" bIns="19025" lIns="19025" spcFirstLastPara="1" rIns="19025" wrap="square" tIns="19025">
            <a:normAutofit/>
          </a:bodyPr>
          <a:lstStyle>
            <a:lvl1pPr indent="-228600" lvl="0" marL="457200" rtl="0" algn="ctr">
              <a:lnSpc>
                <a:spcPct val="100000"/>
              </a:lnSpc>
              <a:spcBef>
                <a:spcPts val="0"/>
              </a:spcBef>
              <a:spcAft>
                <a:spcPts val="0"/>
              </a:spcAft>
              <a:buClr>
                <a:srgbClr val="000000"/>
              </a:buClr>
              <a:buSzPts val="2000"/>
              <a:buFont typeface="Montserrat"/>
              <a:buNone/>
              <a:defRPr sz="2000">
                <a:solidFill>
                  <a:srgbClr val="000000"/>
                </a:solidFill>
              </a:defRPr>
            </a:lvl1pPr>
            <a:lvl2pPr indent="-228600" lvl="1" marL="914400" rtl="0" algn="ctr">
              <a:lnSpc>
                <a:spcPct val="100000"/>
              </a:lnSpc>
              <a:spcBef>
                <a:spcPts val="0"/>
              </a:spcBef>
              <a:spcAft>
                <a:spcPts val="0"/>
              </a:spcAft>
              <a:buClr>
                <a:srgbClr val="000000"/>
              </a:buClr>
              <a:buSzPts val="2000"/>
              <a:buFont typeface="Montserrat"/>
              <a:buNone/>
              <a:defRPr sz="2000">
                <a:solidFill>
                  <a:srgbClr val="000000"/>
                </a:solidFill>
              </a:defRPr>
            </a:lvl2pPr>
            <a:lvl3pPr indent="-228600" lvl="2" marL="1371600" rtl="0" algn="ctr">
              <a:lnSpc>
                <a:spcPct val="100000"/>
              </a:lnSpc>
              <a:spcBef>
                <a:spcPts val="0"/>
              </a:spcBef>
              <a:spcAft>
                <a:spcPts val="0"/>
              </a:spcAft>
              <a:buClr>
                <a:srgbClr val="000000"/>
              </a:buClr>
              <a:buSzPts val="2000"/>
              <a:buFont typeface="Montserrat"/>
              <a:buNone/>
              <a:defRPr sz="2000">
                <a:solidFill>
                  <a:srgbClr val="000000"/>
                </a:solidFill>
              </a:defRPr>
            </a:lvl3pPr>
            <a:lvl4pPr indent="-228600" lvl="3" marL="1828800" rtl="0" algn="ctr">
              <a:lnSpc>
                <a:spcPct val="100000"/>
              </a:lnSpc>
              <a:spcBef>
                <a:spcPts val="0"/>
              </a:spcBef>
              <a:spcAft>
                <a:spcPts val="0"/>
              </a:spcAft>
              <a:buClr>
                <a:srgbClr val="000000"/>
              </a:buClr>
              <a:buSzPts val="2000"/>
              <a:buFont typeface="Montserrat"/>
              <a:buNone/>
              <a:defRPr sz="2000">
                <a:solidFill>
                  <a:srgbClr val="000000"/>
                </a:solidFill>
              </a:defRPr>
            </a:lvl4pPr>
            <a:lvl5pPr indent="-228600" lvl="4" marL="2286000" rtl="0" algn="ctr">
              <a:lnSpc>
                <a:spcPct val="100000"/>
              </a:lnSpc>
              <a:spcBef>
                <a:spcPts val="0"/>
              </a:spcBef>
              <a:spcAft>
                <a:spcPts val="0"/>
              </a:spcAft>
              <a:buClr>
                <a:srgbClr val="000000"/>
              </a:buClr>
              <a:buSzPts val="2000"/>
              <a:buFont typeface="Montserrat"/>
              <a:buNone/>
              <a:defRPr sz="2000">
                <a:solidFill>
                  <a:srgbClr val="000000"/>
                </a:solidFill>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83" name="Google Shape;283;p49"/>
          <p:cNvSpPr txBox="1"/>
          <p:nvPr>
            <p:ph idx="12" type="sldNum"/>
          </p:nvPr>
        </p:nvSpPr>
        <p:spPr>
          <a:xfrm>
            <a:off x="4489848" y="4904159"/>
            <a:ext cx="159600" cy="177000"/>
          </a:xfrm>
          <a:prstGeom prst="rect">
            <a:avLst/>
          </a:prstGeom>
          <a:noFill/>
          <a:ln>
            <a:noFill/>
          </a:ln>
        </p:spPr>
        <p:txBody>
          <a:bodyPr anchorCtr="0" anchor="t" bIns="19025" lIns="19025" spcFirstLastPara="1" rIns="19025" wrap="square" tIns="19025">
            <a:spAutoFit/>
          </a:bodyPr>
          <a:lstStyle>
            <a:lvl1pPr indent="0" lvl="0" mar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showMasterSp="0">
  <p:cSld name="The Team">
    <p:spTree>
      <p:nvGrpSpPr>
        <p:cNvPr id="284" name="Shape 284"/>
        <p:cNvGrpSpPr/>
        <p:nvPr/>
      </p:nvGrpSpPr>
      <p:grpSpPr>
        <a:xfrm>
          <a:off x="0" y="0"/>
          <a:ext cx="0" cy="0"/>
          <a:chOff x="0" y="0"/>
          <a:chExt cx="0" cy="0"/>
        </a:xfrm>
      </p:grpSpPr>
      <p:grpSp>
        <p:nvGrpSpPr>
          <p:cNvPr id="285" name="Google Shape;285;p50"/>
          <p:cNvGrpSpPr/>
          <p:nvPr/>
        </p:nvGrpSpPr>
        <p:grpSpPr>
          <a:xfrm>
            <a:off x="6836613" y="2608735"/>
            <a:ext cx="1141875" cy="1141875"/>
            <a:chOff x="0" y="0"/>
            <a:chExt cx="3045000" cy="3045000"/>
          </a:xfrm>
        </p:grpSpPr>
        <p:sp>
          <p:nvSpPr>
            <p:cNvPr id="286" name="Google Shape;286;p5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pic>
          <p:nvPicPr>
            <p:cNvPr descr="danielle.jpeg" id="287" name="Google Shape;287;p50"/>
            <p:cNvPicPr preferRelativeResize="0"/>
            <p:nvPr/>
          </p:nvPicPr>
          <p:blipFill rotWithShape="1">
            <a:blip r:embed="rId2">
              <a:alphaModFix/>
            </a:blip>
            <a:srcRect b="9722" l="3819" r="36875" t="1325"/>
            <a:stretch/>
          </p:blipFill>
          <p:spPr>
            <a:xfrm>
              <a:off x="142416" y="142552"/>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288" name="Google Shape;288;p50"/>
          <p:cNvSpPr txBox="1"/>
          <p:nvPr>
            <p:ph idx="1" type="body"/>
          </p:nvPr>
        </p:nvSpPr>
        <p:spPr>
          <a:xfrm>
            <a:off x="6541914" y="3902748"/>
            <a:ext cx="1731300" cy="6348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grpSp>
        <p:nvGrpSpPr>
          <p:cNvPr id="289" name="Google Shape;289;p50"/>
          <p:cNvGrpSpPr/>
          <p:nvPr/>
        </p:nvGrpSpPr>
        <p:grpSpPr>
          <a:xfrm>
            <a:off x="3035128" y="2608735"/>
            <a:ext cx="1141875" cy="1141875"/>
            <a:chOff x="0" y="0"/>
            <a:chExt cx="3045000" cy="3045000"/>
          </a:xfrm>
        </p:grpSpPr>
        <p:sp>
          <p:nvSpPr>
            <p:cNvPr id="290" name="Google Shape;290;p5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pic>
          <p:nvPicPr>
            <p:cNvPr descr="zareena.jpg" id="291" name="Google Shape;291;p50"/>
            <p:cNvPicPr preferRelativeResize="0"/>
            <p:nvPr/>
          </p:nvPicPr>
          <p:blipFill rotWithShape="1">
            <a:blip r:embed="rId3">
              <a:alphaModFix/>
            </a:blip>
            <a:srcRect b="26919" l="9638" r="22957" t="5681"/>
            <a:stretch/>
          </p:blipFill>
          <p:spPr>
            <a:xfrm>
              <a:off x="142416" y="142552"/>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292" name="Google Shape;292;p50"/>
          <p:cNvSpPr txBox="1"/>
          <p:nvPr>
            <p:ph idx="2" type="body"/>
          </p:nvPr>
        </p:nvSpPr>
        <p:spPr>
          <a:xfrm>
            <a:off x="2872893" y="3902748"/>
            <a:ext cx="1466400" cy="5319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93" name="Google Shape;293;p50"/>
          <p:cNvSpPr txBox="1"/>
          <p:nvPr>
            <p:ph idx="3" type="body"/>
          </p:nvPr>
        </p:nvSpPr>
        <p:spPr>
          <a:xfrm>
            <a:off x="-157950" y="3953074"/>
            <a:ext cx="1085400" cy="2145000"/>
          </a:xfrm>
          <a:prstGeom prst="rect">
            <a:avLst/>
          </a:prstGeom>
          <a:noFill/>
          <a:ln>
            <a:noFill/>
          </a:ln>
        </p:spPr>
        <p:txBody>
          <a:bodyPr anchorCtr="0" anchor="ctr" bIns="12875" lIns="12875" spcFirstLastPara="1" rIns="12875" wrap="square" tIns="12875">
            <a:spAutoFit/>
          </a:bodyPr>
          <a:lstStyle>
            <a:lvl1pPr indent="-228600" lvl="0" marL="457200" rtl="0" algn="l">
              <a:lnSpc>
                <a:spcPct val="180000"/>
              </a:lnSpc>
              <a:spcBef>
                <a:spcPts val="0"/>
              </a:spcBef>
              <a:spcAft>
                <a:spcPts val="0"/>
              </a:spcAft>
              <a:buClr>
                <a:srgbClr val="3369FF"/>
              </a:buClr>
              <a:buSzPts val="14100"/>
              <a:buFont typeface="Work Sans"/>
              <a:buNone/>
              <a:defRPr b="1" baseline="-25000" sz="141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94" name="Google Shape;294;p50"/>
          <p:cNvSpPr txBox="1"/>
          <p:nvPr>
            <p:ph idx="4" type="body"/>
          </p:nvPr>
        </p:nvSpPr>
        <p:spPr>
          <a:xfrm flipH="1">
            <a:off x="8231811" y="4100902"/>
            <a:ext cx="1085400" cy="2145000"/>
          </a:xfrm>
          <a:prstGeom prst="rect">
            <a:avLst/>
          </a:prstGeom>
          <a:noFill/>
          <a:ln>
            <a:noFill/>
          </a:ln>
        </p:spPr>
        <p:txBody>
          <a:bodyPr anchorCtr="0" anchor="ctr" bIns="12875" lIns="12875" spcFirstLastPara="1" rIns="12875" wrap="square" tIns="12875">
            <a:spAutoFit/>
          </a:bodyPr>
          <a:lstStyle>
            <a:lvl1pPr indent="-228600" lvl="0" marL="457200" rtl="0" algn="l">
              <a:lnSpc>
                <a:spcPct val="180000"/>
              </a:lnSpc>
              <a:spcBef>
                <a:spcPts val="0"/>
              </a:spcBef>
              <a:spcAft>
                <a:spcPts val="0"/>
              </a:spcAft>
              <a:buClr>
                <a:srgbClr val="3369FF"/>
              </a:buClr>
              <a:buSzPts val="14100"/>
              <a:buFont typeface="Work Sans"/>
              <a:buNone/>
              <a:defRPr b="1" baseline="-25000" sz="141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95" name="Google Shape;295;p50"/>
          <p:cNvSpPr txBox="1"/>
          <p:nvPr>
            <p:ph idx="5" type="body"/>
          </p:nvPr>
        </p:nvSpPr>
        <p:spPr>
          <a:xfrm>
            <a:off x="46483" y="4519299"/>
            <a:ext cx="9051000" cy="425700"/>
          </a:xfrm>
          <a:prstGeom prst="rect">
            <a:avLst/>
          </a:prstGeom>
          <a:noFill/>
          <a:ln>
            <a:noFill/>
          </a:ln>
        </p:spPr>
        <p:txBody>
          <a:bodyPr anchorCtr="0" anchor="ctr" bIns="12875" lIns="12875" spcFirstLastPara="1" rIns="12875" wrap="square" tIns="12875">
            <a:spAutoFit/>
          </a:bodyPr>
          <a:lstStyle>
            <a:lvl1pPr indent="-228600" lvl="0" marL="457200" rtl="0" algn="ctr">
              <a:lnSpc>
                <a:spcPct val="110000"/>
              </a:lnSpc>
              <a:spcBef>
                <a:spcPts val="0"/>
              </a:spcBef>
              <a:spcAft>
                <a:spcPts val="0"/>
              </a:spcAft>
              <a:buClr>
                <a:srgbClr val="212B36"/>
              </a:buClr>
              <a:buSzPts val="2700"/>
              <a:buFont typeface="Work Sans"/>
              <a:buNone/>
              <a:defRPr sz="27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296" name="Google Shape;296;p50"/>
          <p:cNvSpPr/>
          <p:nvPr/>
        </p:nvSpPr>
        <p:spPr>
          <a:xfrm>
            <a:off x="-110425" y="-124868"/>
            <a:ext cx="9406200" cy="1549200"/>
          </a:xfrm>
          <a:prstGeom prst="rect">
            <a:avLst/>
          </a:prstGeom>
          <a:solidFill>
            <a:srgbClr val="3369FF"/>
          </a:solid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grpSp>
        <p:nvGrpSpPr>
          <p:cNvPr id="297" name="Google Shape;297;p50"/>
          <p:cNvGrpSpPr/>
          <p:nvPr/>
        </p:nvGrpSpPr>
        <p:grpSpPr>
          <a:xfrm>
            <a:off x="1075577" y="2608735"/>
            <a:ext cx="1141875" cy="1141875"/>
            <a:chOff x="0" y="0"/>
            <a:chExt cx="3045000" cy="3045000"/>
          </a:xfrm>
        </p:grpSpPr>
        <p:sp>
          <p:nvSpPr>
            <p:cNvPr id="298" name="Google Shape;298;p5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pic>
          <p:nvPicPr>
            <p:cNvPr descr="nina.jpg" id="299" name="Google Shape;299;p50"/>
            <p:cNvPicPr preferRelativeResize="0"/>
            <p:nvPr/>
          </p:nvPicPr>
          <p:blipFill rotWithShape="1">
            <a:blip r:embed="rId4">
              <a:alphaModFix/>
            </a:blip>
            <a:srcRect b="14761" l="8553" r="8561" t="2353"/>
            <a:stretch/>
          </p:blipFill>
          <p:spPr>
            <a:xfrm>
              <a:off x="142417"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300" name="Google Shape;300;p50"/>
          <p:cNvGrpSpPr/>
          <p:nvPr/>
        </p:nvGrpSpPr>
        <p:grpSpPr>
          <a:xfrm>
            <a:off x="2170807" y="707201"/>
            <a:ext cx="1141875" cy="1141875"/>
            <a:chOff x="0" y="0"/>
            <a:chExt cx="3045000" cy="3045000"/>
          </a:xfrm>
        </p:grpSpPr>
        <p:sp>
          <p:nvSpPr>
            <p:cNvPr id="301" name="Google Shape;301;p5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pic>
          <p:nvPicPr>
            <p:cNvPr descr="genevieve.jpg" id="302" name="Google Shape;302;p50"/>
            <p:cNvPicPr preferRelativeResize="0"/>
            <p:nvPr/>
          </p:nvPicPr>
          <p:blipFill rotWithShape="1">
            <a:blip r:embed="rId5">
              <a:alphaModFix/>
            </a:blip>
            <a:srcRect b="32897" l="22087" r="22093" t="11286"/>
            <a:stretch/>
          </p:blipFill>
          <p:spPr>
            <a:xfrm>
              <a:off x="142416" y="142552"/>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303" name="Google Shape;303;p50"/>
          <p:cNvGrpSpPr/>
          <p:nvPr/>
        </p:nvGrpSpPr>
        <p:grpSpPr>
          <a:xfrm>
            <a:off x="7673633" y="707201"/>
            <a:ext cx="1141875" cy="1141875"/>
            <a:chOff x="0" y="0"/>
            <a:chExt cx="3045000" cy="3045000"/>
          </a:xfrm>
        </p:grpSpPr>
        <p:sp>
          <p:nvSpPr>
            <p:cNvPr id="304" name="Google Shape;304;p5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pic>
          <p:nvPicPr>
            <p:cNvPr descr="dize.jpg" id="305" name="Google Shape;305;p50"/>
            <p:cNvPicPr preferRelativeResize="0"/>
            <p:nvPr/>
          </p:nvPicPr>
          <p:blipFill rotWithShape="1">
            <a:blip r:embed="rId6">
              <a:alphaModFix/>
            </a:blip>
            <a:srcRect b="50810" l="37285" r="14045" t="525"/>
            <a:stretch/>
          </p:blipFill>
          <p:spPr>
            <a:xfrm>
              <a:off x="142416"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306" name="Google Shape;306;p50"/>
          <p:cNvGrpSpPr/>
          <p:nvPr/>
        </p:nvGrpSpPr>
        <p:grpSpPr>
          <a:xfrm>
            <a:off x="4021766" y="707201"/>
            <a:ext cx="1141875" cy="1141875"/>
            <a:chOff x="0" y="0"/>
            <a:chExt cx="3045000" cy="3045000"/>
          </a:xfrm>
        </p:grpSpPr>
        <p:sp>
          <p:nvSpPr>
            <p:cNvPr id="307" name="Google Shape;307;p5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pic>
          <p:nvPicPr>
            <p:cNvPr descr="porschia.jpg" id="308" name="Google Shape;308;p50"/>
            <p:cNvPicPr preferRelativeResize="0"/>
            <p:nvPr/>
          </p:nvPicPr>
          <p:blipFill rotWithShape="1">
            <a:blip r:embed="rId7">
              <a:alphaModFix/>
            </a:blip>
            <a:srcRect b="31281" l="1380" r="1390" t="6030"/>
            <a:stretch/>
          </p:blipFill>
          <p:spPr>
            <a:xfrm>
              <a:off x="142417"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309" name="Google Shape;309;p50"/>
          <p:cNvGrpSpPr/>
          <p:nvPr/>
        </p:nvGrpSpPr>
        <p:grpSpPr>
          <a:xfrm>
            <a:off x="5782469" y="707201"/>
            <a:ext cx="1141875" cy="1141875"/>
            <a:chOff x="0" y="0"/>
            <a:chExt cx="3045000" cy="3045000"/>
          </a:xfrm>
        </p:grpSpPr>
        <p:sp>
          <p:nvSpPr>
            <p:cNvPr id="310" name="Google Shape;310;p5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pic>
          <p:nvPicPr>
            <p:cNvPr descr="maggie-rose.jpeg" id="311" name="Google Shape;311;p50"/>
            <p:cNvPicPr preferRelativeResize="0"/>
            <p:nvPr/>
          </p:nvPicPr>
          <p:blipFill rotWithShape="1">
            <a:blip r:embed="rId8">
              <a:alphaModFix/>
            </a:blip>
            <a:srcRect b="12440" l="0" r="0" t="12433"/>
            <a:stretch/>
          </p:blipFill>
          <p:spPr>
            <a:xfrm>
              <a:off x="142553" y="142553"/>
              <a:ext cx="2759724" cy="2759627"/>
            </a:xfrm>
            <a:custGeom>
              <a:rect b="b" l="l" r="r" t="t"/>
              <a:pathLst>
                <a:path extrusionOk="0" h="20595" w="21600">
                  <a:moveTo>
                    <a:pt x="10800" y="0"/>
                  </a:moveTo>
                  <a:cubicBezTo>
                    <a:pt x="8036" y="0"/>
                    <a:pt x="5271" y="1004"/>
                    <a:pt x="3162" y="3015"/>
                  </a:cubicBezTo>
                  <a:cubicBezTo>
                    <a:pt x="1053" y="5026"/>
                    <a:pt x="0" y="7663"/>
                    <a:pt x="0" y="10298"/>
                  </a:cubicBezTo>
                  <a:cubicBezTo>
                    <a:pt x="0" y="12934"/>
                    <a:pt x="1053" y="15568"/>
                    <a:pt x="3162" y="17578"/>
                  </a:cubicBezTo>
                  <a:cubicBezTo>
                    <a:pt x="7380" y="21600"/>
                    <a:pt x="14217" y="21600"/>
                    <a:pt x="18435" y="17578"/>
                  </a:cubicBezTo>
                  <a:cubicBezTo>
                    <a:pt x="20544" y="15568"/>
                    <a:pt x="21600" y="12934"/>
                    <a:pt x="21600" y="10298"/>
                  </a:cubicBezTo>
                  <a:cubicBezTo>
                    <a:pt x="21600" y="7663"/>
                    <a:pt x="20544" y="5026"/>
                    <a:pt x="18435" y="3015"/>
                  </a:cubicBezTo>
                  <a:cubicBezTo>
                    <a:pt x="16326" y="1004"/>
                    <a:pt x="13564" y="0"/>
                    <a:pt x="10800" y="0"/>
                  </a:cubicBezTo>
                  <a:close/>
                </a:path>
              </a:pathLst>
            </a:custGeom>
            <a:noFill/>
            <a:ln>
              <a:noFill/>
            </a:ln>
          </p:spPr>
        </p:pic>
      </p:grpSp>
      <p:grpSp>
        <p:nvGrpSpPr>
          <p:cNvPr id="312" name="Google Shape;312;p50"/>
          <p:cNvGrpSpPr/>
          <p:nvPr/>
        </p:nvGrpSpPr>
        <p:grpSpPr>
          <a:xfrm>
            <a:off x="340524" y="707201"/>
            <a:ext cx="1141875" cy="1141875"/>
            <a:chOff x="0" y="0"/>
            <a:chExt cx="3045000" cy="3045000"/>
          </a:xfrm>
        </p:grpSpPr>
        <p:sp>
          <p:nvSpPr>
            <p:cNvPr id="313" name="Google Shape;313;p5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pic>
          <p:nvPicPr>
            <p:cNvPr descr="rose.jpg" id="314" name="Google Shape;314;p50"/>
            <p:cNvPicPr preferRelativeResize="0"/>
            <p:nvPr/>
          </p:nvPicPr>
          <p:blipFill rotWithShape="1">
            <a:blip r:embed="rId9">
              <a:alphaModFix/>
            </a:blip>
            <a:srcRect b="1034" l="4619" r="4619" t="8213"/>
            <a:stretch/>
          </p:blipFill>
          <p:spPr>
            <a:xfrm>
              <a:off x="142416"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315" name="Google Shape;315;p50"/>
          <p:cNvSpPr txBox="1"/>
          <p:nvPr>
            <p:ph idx="6" type="body"/>
          </p:nvPr>
        </p:nvSpPr>
        <p:spPr>
          <a:xfrm>
            <a:off x="285411" y="1982153"/>
            <a:ext cx="1251900" cy="4884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16" name="Google Shape;316;p50"/>
          <p:cNvSpPr txBox="1"/>
          <p:nvPr>
            <p:ph idx="7" type="body"/>
          </p:nvPr>
        </p:nvSpPr>
        <p:spPr>
          <a:xfrm>
            <a:off x="7546054" y="1982153"/>
            <a:ext cx="1397100" cy="3426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17" name="Google Shape;317;p50"/>
          <p:cNvSpPr txBox="1"/>
          <p:nvPr>
            <p:ph idx="8" type="body"/>
          </p:nvPr>
        </p:nvSpPr>
        <p:spPr>
          <a:xfrm>
            <a:off x="895489" y="3902748"/>
            <a:ext cx="1502100" cy="3426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18" name="Google Shape;318;p50"/>
          <p:cNvSpPr txBox="1"/>
          <p:nvPr>
            <p:ph idx="9" type="body"/>
          </p:nvPr>
        </p:nvSpPr>
        <p:spPr>
          <a:xfrm>
            <a:off x="3784403" y="1982153"/>
            <a:ext cx="1616400" cy="5004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19" name="Google Shape;319;p50"/>
          <p:cNvSpPr txBox="1"/>
          <p:nvPr>
            <p:ph idx="13" type="body"/>
          </p:nvPr>
        </p:nvSpPr>
        <p:spPr>
          <a:xfrm>
            <a:off x="1826216" y="1982153"/>
            <a:ext cx="1830900" cy="3063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20" name="Google Shape;320;p50"/>
          <p:cNvSpPr txBox="1"/>
          <p:nvPr>
            <p:ph idx="14" type="body"/>
          </p:nvPr>
        </p:nvSpPr>
        <p:spPr>
          <a:xfrm>
            <a:off x="5528135" y="1982153"/>
            <a:ext cx="1731300" cy="3426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21" name="Google Shape;321;p50"/>
          <p:cNvSpPr txBox="1"/>
          <p:nvPr>
            <p:ph idx="15" type="body"/>
          </p:nvPr>
        </p:nvSpPr>
        <p:spPr>
          <a:xfrm>
            <a:off x="7279043" y="4929497"/>
            <a:ext cx="1616400" cy="168300"/>
          </a:xfrm>
          <a:prstGeom prst="rect">
            <a:avLst/>
          </a:prstGeom>
          <a:noFill/>
          <a:ln>
            <a:noFill/>
          </a:ln>
        </p:spPr>
        <p:txBody>
          <a:bodyPr anchorCtr="0" anchor="t" bIns="12875" lIns="12875" spcFirstLastPara="1" rIns="12875" wrap="square" tIns="12875">
            <a:noAutofit/>
          </a:bodyPr>
          <a:lstStyle>
            <a:lvl1pPr indent="-228600" lvl="0" marL="457200" rtl="0" algn="ctr">
              <a:lnSpc>
                <a:spcPct val="100000"/>
              </a:lnSpc>
              <a:spcBef>
                <a:spcPts val="0"/>
              </a:spcBef>
              <a:spcAft>
                <a:spcPts val="0"/>
              </a:spcAft>
              <a:buClr>
                <a:srgbClr val="53585F"/>
              </a:buClr>
              <a:buSzPts val="800"/>
              <a:buFont typeface="Montserrat"/>
              <a:buNone/>
              <a:defRPr sz="800" cap="none">
                <a:solidFill>
                  <a:srgbClr val="53585F"/>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grpSp>
        <p:nvGrpSpPr>
          <p:cNvPr id="322" name="Google Shape;322;p50"/>
          <p:cNvGrpSpPr/>
          <p:nvPr/>
        </p:nvGrpSpPr>
        <p:grpSpPr>
          <a:xfrm>
            <a:off x="4916232" y="2608735"/>
            <a:ext cx="1141875" cy="1141875"/>
            <a:chOff x="0" y="0"/>
            <a:chExt cx="3045000" cy="3045000"/>
          </a:xfrm>
        </p:grpSpPr>
        <p:sp>
          <p:nvSpPr>
            <p:cNvPr id="323" name="Google Shape;323;p5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pic>
          <p:nvPicPr>
            <p:cNvPr descr="kate.jpg" id="324" name="Google Shape;324;p50"/>
            <p:cNvPicPr preferRelativeResize="0"/>
            <p:nvPr/>
          </p:nvPicPr>
          <p:blipFill rotWithShape="1">
            <a:blip r:embed="rId10">
              <a:alphaModFix/>
            </a:blip>
            <a:srcRect b="1493" l="1484" r="1503" t="1493"/>
            <a:stretch/>
          </p:blipFill>
          <p:spPr>
            <a:xfrm>
              <a:off x="142417"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325" name="Google Shape;325;p50"/>
          <p:cNvSpPr txBox="1"/>
          <p:nvPr>
            <p:ph idx="16" type="body"/>
          </p:nvPr>
        </p:nvSpPr>
        <p:spPr>
          <a:xfrm>
            <a:off x="4814591" y="3902748"/>
            <a:ext cx="1345200" cy="5823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26" name="Google Shape;326;p50"/>
          <p:cNvSpPr txBox="1"/>
          <p:nvPr>
            <p:ph idx="17"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FFFFFF"/>
              </a:buClr>
              <a:buSzPts val="800"/>
              <a:buFont typeface="Montserrat"/>
              <a:buNone/>
              <a:defRPr b="1" sz="800" cap="none">
                <a:solidFill>
                  <a:srgbClr val="FFFF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27" name="Google Shape;327;p50"/>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Mockup Slide 2" showMasterSp="0">
  <p:cSld name="iPhone Mockup Slide 2">
    <p:spTree>
      <p:nvGrpSpPr>
        <p:cNvPr id="328" name="Shape 328"/>
        <p:cNvGrpSpPr/>
        <p:nvPr/>
      </p:nvGrpSpPr>
      <p:grpSpPr>
        <a:xfrm>
          <a:off x="0" y="0"/>
          <a:ext cx="0" cy="0"/>
          <a:chOff x="0" y="0"/>
          <a:chExt cx="0" cy="0"/>
        </a:xfrm>
      </p:grpSpPr>
      <p:sp>
        <p:nvSpPr>
          <p:cNvPr id="329" name="Google Shape;329;p51"/>
          <p:cNvSpPr/>
          <p:nvPr>
            <p:ph idx="2" type="pic"/>
          </p:nvPr>
        </p:nvSpPr>
        <p:spPr>
          <a:xfrm>
            <a:off x="1523222" y="974419"/>
            <a:ext cx="1863300" cy="3367800"/>
          </a:xfrm>
          <a:prstGeom prst="rect">
            <a:avLst/>
          </a:prstGeom>
          <a:noFill/>
          <a:ln>
            <a:noFill/>
          </a:ln>
        </p:spPr>
      </p:sp>
      <p:pic>
        <p:nvPicPr>
          <p:cNvPr descr="Phone_gold.png" id="330" name="Google Shape;330;p51"/>
          <p:cNvPicPr preferRelativeResize="0"/>
          <p:nvPr/>
        </p:nvPicPr>
        <p:blipFill rotWithShape="1">
          <a:blip r:embed="rId2">
            <a:alphaModFix/>
          </a:blip>
          <a:srcRect b="0" l="0" r="0" t="0"/>
          <a:stretch/>
        </p:blipFill>
        <p:spPr>
          <a:xfrm>
            <a:off x="1273807" y="357369"/>
            <a:ext cx="2395550" cy="4516931"/>
          </a:xfrm>
          <a:prstGeom prst="rect">
            <a:avLst/>
          </a:prstGeom>
          <a:noFill/>
          <a:ln>
            <a:noFill/>
          </a:ln>
        </p:spPr>
      </p:pic>
      <p:sp>
        <p:nvSpPr>
          <p:cNvPr id="331" name="Google Shape;331;p51"/>
          <p:cNvSpPr txBox="1"/>
          <p:nvPr>
            <p:ph idx="1" type="body"/>
          </p:nvPr>
        </p:nvSpPr>
        <p:spPr>
          <a:xfrm>
            <a:off x="5050200"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32" name="Google Shape;332;p51"/>
          <p:cNvSpPr txBox="1"/>
          <p:nvPr>
            <p:ph idx="3" type="body"/>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33" name="Google Shape;333;p51"/>
          <p:cNvSpPr txBox="1"/>
          <p:nvPr>
            <p:ph idx="4" type="body"/>
          </p:nvPr>
        </p:nvSpPr>
        <p:spPr>
          <a:xfrm>
            <a:off x="5050852"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34" name="Google Shape;334;p51"/>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X left, copy right" showMasterSp="0">
  <p:cSld name="iPhone X left, copy right 2">
    <p:spTree>
      <p:nvGrpSpPr>
        <p:cNvPr id="335" name="Shape 335"/>
        <p:cNvGrpSpPr/>
        <p:nvPr/>
      </p:nvGrpSpPr>
      <p:grpSpPr>
        <a:xfrm>
          <a:off x="0" y="0"/>
          <a:ext cx="0" cy="0"/>
          <a:chOff x="0" y="0"/>
          <a:chExt cx="0" cy="0"/>
        </a:xfrm>
      </p:grpSpPr>
      <p:sp>
        <p:nvSpPr>
          <p:cNvPr id="336" name="Google Shape;336;p52"/>
          <p:cNvSpPr/>
          <p:nvPr>
            <p:ph idx="2" type="pic"/>
          </p:nvPr>
        </p:nvSpPr>
        <p:spPr>
          <a:xfrm>
            <a:off x="1425730" y="314864"/>
            <a:ext cx="2081400" cy="4513800"/>
          </a:xfrm>
          <a:prstGeom prst="rect">
            <a:avLst/>
          </a:prstGeom>
          <a:noFill/>
          <a:ln>
            <a:noFill/>
          </a:ln>
        </p:spPr>
      </p:sp>
      <p:sp>
        <p:nvSpPr>
          <p:cNvPr id="337" name="Google Shape;337;p52"/>
          <p:cNvSpPr txBox="1"/>
          <p:nvPr>
            <p:ph idx="1" type="body"/>
          </p:nvPr>
        </p:nvSpPr>
        <p:spPr>
          <a:xfrm>
            <a:off x="4586102" y="1784034"/>
            <a:ext cx="4101000" cy="17718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38" name="Google Shape;338;p52"/>
          <p:cNvSpPr txBox="1"/>
          <p:nvPr>
            <p:ph idx="3" type="body"/>
          </p:nvPr>
        </p:nvSpPr>
        <p:spPr>
          <a:xfrm>
            <a:off x="45861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39" name="Google Shape;339;p52"/>
          <p:cNvSpPr/>
          <p:nvPr>
            <p:ph idx="4" type="pic"/>
          </p:nvPr>
        </p:nvSpPr>
        <p:spPr>
          <a:xfrm>
            <a:off x="993762" y="55246"/>
            <a:ext cx="2931300" cy="5143500"/>
          </a:xfrm>
          <a:prstGeom prst="rect">
            <a:avLst/>
          </a:prstGeom>
          <a:noFill/>
          <a:ln>
            <a:noFill/>
          </a:ln>
        </p:spPr>
      </p:sp>
      <p:sp>
        <p:nvSpPr>
          <p:cNvPr id="340" name="Google Shape;340;p5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Mockup Slide 2" showMasterSp="0">
  <p:cSld name="iPhone Mockup Slide 2 2">
    <p:spTree>
      <p:nvGrpSpPr>
        <p:cNvPr id="341" name="Shape 341"/>
        <p:cNvGrpSpPr/>
        <p:nvPr/>
      </p:nvGrpSpPr>
      <p:grpSpPr>
        <a:xfrm>
          <a:off x="0" y="0"/>
          <a:ext cx="0" cy="0"/>
          <a:chOff x="0" y="0"/>
          <a:chExt cx="0" cy="0"/>
        </a:xfrm>
      </p:grpSpPr>
      <p:sp>
        <p:nvSpPr>
          <p:cNvPr id="342" name="Google Shape;342;p53"/>
          <p:cNvSpPr/>
          <p:nvPr>
            <p:ph idx="2" type="pic"/>
          </p:nvPr>
        </p:nvSpPr>
        <p:spPr>
          <a:xfrm>
            <a:off x="1457863" y="716785"/>
            <a:ext cx="2027400" cy="3664800"/>
          </a:xfrm>
          <a:prstGeom prst="rect">
            <a:avLst/>
          </a:prstGeom>
          <a:noFill/>
          <a:ln>
            <a:noFill/>
          </a:ln>
        </p:spPr>
      </p:sp>
      <p:pic>
        <p:nvPicPr>
          <p:cNvPr descr="Phone_gold.png" id="343" name="Google Shape;343;p53"/>
          <p:cNvPicPr preferRelativeResize="0"/>
          <p:nvPr/>
        </p:nvPicPr>
        <p:blipFill rotWithShape="1">
          <a:blip r:embed="rId2">
            <a:alphaModFix/>
          </a:blip>
          <a:srcRect b="0" l="0" r="0" t="0"/>
          <a:stretch/>
        </p:blipFill>
        <p:spPr>
          <a:xfrm>
            <a:off x="1156926" y="96944"/>
            <a:ext cx="2629313" cy="4957703"/>
          </a:xfrm>
          <a:prstGeom prst="rect">
            <a:avLst/>
          </a:prstGeom>
          <a:noFill/>
          <a:ln>
            <a:noFill/>
          </a:ln>
        </p:spPr>
      </p:pic>
      <p:sp>
        <p:nvSpPr>
          <p:cNvPr id="344" name="Google Shape;344;p53"/>
          <p:cNvSpPr txBox="1"/>
          <p:nvPr>
            <p:ph idx="1" type="body"/>
          </p:nvPr>
        </p:nvSpPr>
        <p:spPr>
          <a:xfrm>
            <a:off x="5050200"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45" name="Google Shape;345;p53"/>
          <p:cNvSpPr txBox="1"/>
          <p:nvPr>
            <p:ph idx="3" type="body"/>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1100"/>
              </a:spcBef>
              <a:spcAft>
                <a:spcPts val="0"/>
              </a:spcAft>
              <a:buClr>
                <a:srgbClr val="212B36"/>
              </a:buClr>
              <a:buSzPts val="1100"/>
              <a:buFont typeface="Montserrat"/>
              <a:buNone/>
              <a:defRPr sz="1100">
                <a:solidFill>
                  <a:srgbClr val="212B36"/>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46" name="Google Shape;346;p53"/>
          <p:cNvSpPr txBox="1"/>
          <p:nvPr>
            <p:ph idx="4" type="body"/>
          </p:nvPr>
        </p:nvSpPr>
        <p:spPr>
          <a:xfrm>
            <a:off x="5050852"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47" name="Google Shape;347;p53"/>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1pPr>
            <a:lvl2pPr indent="0" lvl="1"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2pPr>
            <a:lvl3pPr indent="0" lvl="2"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3pPr>
            <a:lvl4pPr indent="0" lvl="3"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4pPr>
            <a:lvl5pPr indent="0" lvl="4"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5pPr>
            <a:lvl6pPr indent="0" lvl="5"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6pPr>
            <a:lvl7pPr indent="0" lvl="6"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7pPr>
            <a:lvl8pPr indent="0" lvl="7"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8pPr>
            <a:lvl9pPr indent="0" lvl="8" marL="0" marR="0" rtl="0" algn="l">
              <a:lnSpc>
                <a:spcPct val="180000"/>
              </a:lnSpc>
              <a:spcBef>
                <a:spcPts val="0"/>
              </a:spcBef>
              <a:spcAft>
                <a:spcPts val="0"/>
              </a:spcAft>
              <a:buClr>
                <a:srgbClr val="212B36"/>
              </a:buClr>
              <a:buSzPts val="1100"/>
              <a:buFont typeface="Montserrat"/>
              <a:buNone/>
              <a:defRPr b="0" i="0" sz="1100" u="none" cap="none" strike="noStrike">
                <a:solidFill>
                  <a:srgbClr val="212B36"/>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solidFill>
                <a:srgbClr val="4F5863"/>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ection Header" showMasterSp="0">
  <p:cSld name="Photo Section Header">
    <p:spTree>
      <p:nvGrpSpPr>
        <p:cNvPr id="348" name="Shape 348"/>
        <p:cNvGrpSpPr/>
        <p:nvPr/>
      </p:nvGrpSpPr>
      <p:grpSpPr>
        <a:xfrm>
          <a:off x="0" y="0"/>
          <a:ext cx="0" cy="0"/>
          <a:chOff x="0" y="0"/>
          <a:chExt cx="0" cy="0"/>
        </a:xfrm>
      </p:grpSpPr>
      <p:sp>
        <p:nvSpPr>
          <p:cNvPr id="349" name="Google Shape;349;p54"/>
          <p:cNvSpPr/>
          <p:nvPr>
            <p:ph idx="2" type="pic"/>
          </p:nvPr>
        </p:nvSpPr>
        <p:spPr>
          <a:xfrm>
            <a:off x="472709" y="485060"/>
            <a:ext cx="8198700" cy="4286400"/>
          </a:xfrm>
          <a:prstGeom prst="rect">
            <a:avLst/>
          </a:prstGeom>
          <a:noFill/>
          <a:ln>
            <a:noFill/>
          </a:ln>
        </p:spPr>
      </p:sp>
      <p:sp>
        <p:nvSpPr>
          <p:cNvPr id="350" name="Google Shape;350;p54"/>
          <p:cNvSpPr txBox="1"/>
          <p:nvPr>
            <p:ph idx="1" type="body"/>
          </p:nvPr>
        </p:nvSpPr>
        <p:spPr>
          <a:xfrm>
            <a:off x="849306" y="918960"/>
            <a:ext cx="3021600" cy="23310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FFFFFF"/>
              </a:buClr>
              <a:buSzPts val="3800"/>
              <a:buFont typeface="Work Sans"/>
              <a:buNone/>
              <a:defRPr b="1" sz="3800">
                <a:solidFill>
                  <a:srgbClr val="FFFF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51" name="Google Shape;351;p54"/>
          <p:cNvSpPr txBox="1"/>
          <p:nvPr>
            <p:ph idx="3" type="body"/>
          </p:nvPr>
        </p:nvSpPr>
        <p:spPr>
          <a:xfrm>
            <a:off x="876761" y="2811980"/>
            <a:ext cx="1247100" cy="242100"/>
          </a:xfrm>
          <a:prstGeom prst="rect">
            <a:avLst/>
          </a:prstGeom>
          <a:solidFill>
            <a:srgbClr val="3369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52" name="Google Shape;352;p54"/>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right, header and copy left" showMasterSp="0">
  <p:cSld name="photo right, header and copy left">
    <p:spTree>
      <p:nvGrpSpPr>
        <p:cNvPr id="353" name="Shape 353"/>
        <p:cNvGrpSpPr/>
        <p:nvPr/>
      </p:nvGrpSpPr>
      <p:grpSpPr>
        <a:xfrm>
          <a:off x="0" y="0"/>
          <a:ext cx="0" cy="0"/>
          <a:chOff x="0" y="0"/>
          <a:chExt cx="0" cy="0"/>
        </a:xfrm>
      </p:grpSpPr>
      <p:sp>
        <p:nvSpPr>
          <p:cNvPr id="354" name="Google Shape;354;p55"/>
          <p:cNvSpPr txBox="1"/>
          <p:nvPr>
            <p:ph idx="1" type="body"/>
          </p:nvPr>
        </p:nvSpPr>
        <p:spPr>
          <a:xfrm>
            <a:off x="937958"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55" name="Google Shape;355;p55"/>
          <p:cNvSpPr txBox="1"/>
          <p:nvPr>
            <p:ph idx="2" type="body"/>
          </p:nvPr>
        </p:nvSpPr>
        <p:spPr>
          <a:xfrm>
            <a:off x="946372"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56" name="Google Shape;356;p55"/>
          <p:cNvSpPr txBox="1"/>
          <p:nvPr>
            <p:ph idx="3" type="body"/>
          </p:nvPr>
        </p:nvSpPr>
        <p:spPr>
          <a:xfrm>
            <a:off x="938610"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57" name="Google Shape;357;p55"/>
          <p:cNvSpPr/>
          <p:nvPr>
            <p:ph idx="4" type="pic"/>
          </p:nvPr>
        </p:nvSpPr>
        <p:spPr>
          <a:xfrm>
            <a:off x="4577807" y="485060"/>
            <a:ext cx="4093500" cy="4286400"/>
          </a:xfrm>
          <a:prstGeom prst="rect">
            <a:avLst/>
          </a:prstGeom>
          <a:noFill/>
          <a:ln>
            <a:noFill/>
          </a:ln>
        </p:spPr>
      </p:sp>
      <p:sp>
        <p:nvSpPr>
          <p:cNvPr id="358" name="Google Shape;358;p55"/>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 right" showMasterSp="0">
  <p:cSld name="Big Stat right">
    <p:spTree>
      <p:nvGrpSpPr>
        <p:cNvPr id="359" name="Shape 359"/>
        <p:cNvGrpSpPr/>
        <p:nvPr/>
      </p:nvGrpSpPr>
      <p:grpSpPr>
        <a:xfrm>
          <a:off x="0" y="0"/>
          <a:ext cx="0" cy="0"/>
          <a:chOff x="0" y="0"/>
          <a:chExt cx="0" cy="0"/>
        </a:xfrm>
      </p:grpSpPr>
      <p:sp>
        <p:nvSpPr>
          <p:cNvPr id="360" name="Google Shape;360;p56"/>
          <p:cNvSpPr/>
          <p:nvPr/>
        </p:nvSpPr>
        <p:spPr>
          <a:xfrm>
            <a:off x="488384" y="481360"/>
            <a:ext cx="8215200" cy="42984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361" name="Google Shape;361;p56"/>
          <p:cNvSpPr txBox="1"/>
          <p:nvPr>
            <p:ph idx="1" type="body"/>
          </p:nvPr>
        </p:nvSpPr>
        <p:spPr>
          <a:xfrm>
            <a:off x="3757540" y="1207663"/>
            <a:ext cx="4908300" cy="2538600"/>
          </a:xfrm>
          <a:prstGeom prst="rect">
            <a:avLst/>
          </a:prstGeom>
          <a:noFill/>
          <a:ln>
            <a:noFill/>
          </a:ln>
        </p:spPr>
        <p:txBody>
          <a:bodyPr anchorCtr="0" anchor="t" bIns="14300" lIns="14300" spcFirstLastPara="1" rIns="14300" wrap="square" tIns="14300">
            <a:spAutoFit/>
          </a:bodyPr>
          <a:lstStyle>
            <a:lvl1pPr indent="-228600" lvl="0" marL="457200" rtl="0" algn="r">
              <a:lnSpc>
                <a:spcPct val="120000"/>
              </a:lnSpc>
              <a:spcBef>
                <a:spcPts val="0"/>
              </a:spcBef>
              <a:spcAft>
                <a:spcPts val="0"/>
              </a:spcAft>
              <a:buClr>
                <a:srgbClr val="3369FF"/>
              </a:buClr>
              <a:buSzPts val="16900"/>
              <a:buFont typeface="Work Sans"/>
              <a:buNone/>
              <a:defRPr b="1" sz="169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62" name="Google Shape;362;p56"/>
          <p:cNvSpPr txBox="1"/>
          <p:nvPr>
            <p:ph idx="2" type="body"/>
          </p:nvPr>
        </p:nvSpPr>
        <p:spPr>
          <a:xfrm>
            <a:off x="937958" y="4517749"/>
            <a:ext cx="3140400" cy="2325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7D8994"/>
              </a:buClr>
              <a:buSzPts val="1100"/>
              <a:buFont typeface="Montserrat"/>
              <a:buNone/>
              <a:defRPr>
                <a:solidFill>
                  <a:srgbClr val="7D8994"/>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63" name="Google Shape;363;p56"/>
          <p:cNvSpPr txBox="1"/>
          <p:nvPr>
            <p:ph idx="3" type="body"/>
          </p:nvPr>
        </p:nvSpPr>
        <p:spPr>
          <a:xfrm>
            <a:off x="937958"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64" name="Google Shape;364;p56"/>
          <p:cNvSpPr txBox="1"/>
          <p:nvPr>
            <p:ph idx="4" type="body"/>
          </p:nvPr>
        </p:nvSpPr>
        <p:spPr>
          <a:xfrm>
            <a:off x="937958"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65" name="Google Shape;365;p56"/>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right, content blue" showMasterSp="0">
  <p:cSld name="Photo right, content blue">
    <p:spTree>
      <p:nvGrpSpPr>
        <p:cNvPr id="366" name="Shape 366"/>
        <p:cNvGrpSpPr/>
        <p:nvPr/>
      </p:nvGrpSpPr>
      <p:grpSpPr>
        <a:xfrm>
          <a:off x="0" y="0"/>
          <a:ext cx="0" cy="0"/>
          <a:chOff x="0" y="0"/>
          <a:chExt cx="0" cy="0"/>
        </a:xfrm>
      </p:grpSpPr>
      <p:sp>
        <p:nvSpPr>
          <p:cNvPr id="367" name="Google Shape;367;p57"/>
          <p:cNvSpPr/>
          <p:nvPr>
            <p:ph idx="2" type="pic"/>
          </p:nvPr>
        </p:nvSpPr>
        <p:spPr>
          <a:xfrm>
            <a:off x="4577807" y="485060"/>
            <a:ext cx="4093500" cy="4286400"/>
          </a:xfrm>
          <a:prstGeom prst="rect">
            <a:avLst/>
          </a:prstGeom>
          <a:noFill/>
          <a:ln>
            <a:noFill/>
          </a:ln>
        </p:spPr>
      </p:sp>
      <p:sp>
        <p:nvSpPr>
          <p:cNvPr id="368" name="Google Shape;368;p57"/>
          <p:cNvSpPr/>
          <p:nvPr/>
        </p:nvSpPr>
        <p:spPr>
          <a:xfrm>
            <a:off x="476788" y="484362"/>
            <a:ext cx="3990300" cy="428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369" name="Google Shape;369;p57"/>
          <p:cNvSpPr txBox="1"/>
          <p:nvPr>
            <p:ph idx="1" type="body"/>
          </p:nvPr>
        </p:nvSpPr>
        <p:spPr>
          <a:xfrm>
            <a:off x="843288" y="968133"/>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FFFFFF"/>
              </a:buClr>
              <a:buSzPts val="2700"/>
              <a:buFont typeface="Work Sans"/>
              <a:buNone/>
              <a:defRPr b="1" sz="2700">
                <a:solidFill>
                  <a:srgbClr val="FFFF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70" name="Google Shape;370;p57"/>
          <p:cNvSpPr txBox="1"/>
          <p:nvPr>
            <p:ph idx="3" type="body"/>
          </p:nvPr>
        </p:nvSpPr>
        <p:spPr>
          <a:xfrm>
            <a:off x="851702"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FFFFFF"/>
              </a:buClr>
              <a:buSzPts val="1100"/>
              <a:buFont typeface="Montserrat"/>
              <a:buNone/>
              <a:defRPr>
                <a:solidFill>
                  <a:srgbClr val="FFFFFF"/>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71" name="Google Shape;371;p57"/>
          <p:cNvSpPr txBox="1"/>
          <p:nvPr>
            <p:ph idx="4" type="body"/>
          </p:nvPr>
        </p:nvSpPr>
        <p:spPr>
          <a:xfrm>
            <a:off x="843939" y="771915"/>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FFFFFF"/>
              </a:buClr>
              <a:buSzPts val="800"/>
              <a:buFont typeface="Montserrat"/>
              <a:buNone/>
              <a:defRPr b="1" sz="800" cap="none">
                <a:solidFill>
                  <a:srgbClr val="FFFF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72" name="Google Shape;372;p57"/>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eft, content blue" showMasterSp="0">
  <p:cSld name="Photo left, content blue">
    <p:spTree>
      <p:nvGrpSpPr>
        <p:cNvPr id="373" name="Shape 373"/>
        <p:cNvGrpSpPr/>
        <p:nvPr/>
      </p:nvGrpSpPr>
      <p:grpSpPr>
        <a:xfrm>
          <a:off x="0" y="0"/>
          <a:ext cx="0" cy="0"/>
          <a:chOff x="0" y="0"/>
          <a:chExt cx="0" cy="0"/>
        </a:xfrm>
      </p:grpSpPr>
      <p:sp>
        <p:nvSpPr>
          <p:cNvPr id="374" name="Google Shape;374;p58"/>
          <p:cNvSpPr/>
          <p:nvPr>
            <p:ph idx="2" type="pic"/>
          </p:nvPr>
        </p:nvSpPr>
        <p:spPr>
          <a:xfrm>
            <a:off x="478605" y="485060"/>
            <a:ext cx="4093500" cy="4286400"/>
          </a:xfrm>
          <a:prstGeom prst="rect">
            <a:avLst/>
          </a:prstGeom>
          <a:noFill/>
          <a:ln>
            <a:noFill/>
          </a:ln>
        </p:spPr>
      </p:sp>
      <p:sp>
        <p:nvSpPr>
          <p:cNvPr id="375" name="Google Shape;375;p58"/>
          <p:cNvSpPr/>
          <p:nvPr/>
        </p:nvSpPr>
        <p:spPr>
          <a:xfrm>
            <a:off x="4683700" y="484362"/>
            <a:ext cx="3990300" cy="428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376" name="Google Shape;376;p58"/>
          <p:cNvSpPr txBox="1"/>
          <p:nvPr>
            <p:ph idx="1" type="body"/>
          </p:nvPr>
        </p:nvSpPr>
        <p:spPr>
          <a:xfrm>
            <a:off x="5050200" y="968133"/>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FFFFFF"/>
              </a:buClr>
              <a:buSzPts val="2700"/>
              <a:buFont typeface="Work Sans"/>
              <a:buNone/>
              <a:defRPr b="1" sz="2700">
                <a:solidFill>
                  <a:srgbClr val="FFFF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77" name="Google Shape;377;p58"/>
          <p:cNvSpPr txBox="1"/>
          <p:nvPr>
            <p:ph idx="3" type="body"/>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FFFFFF"/>
              </a:buClr>
              <a:buSzPts val="1100"/>
              <a:buFont typeface="Montserrat"/>
              <a:buNone/>
              <a:defRPr>
                <a:solidFill>
                  <a:srgbClr val="FFFFFF"/>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78" name="Google Shape;378;p58"/>
          <p:cNvSpPr txBox="1"/>
          <p:nvPr>
            <p:ph idx="4" type="body"/>
          </p:nvPr>
        </p:nvSpPr>
        <p:spPr>
          <a:xfrm>
            <a:off x="5050852" y="771915"/>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FFFFFF"/>
              </a:buClr>
              <a:buSzPts val="800"/>
              <a:buFont typeface="Montserrat"/>
              <a:buNone/>
              <a:defRPr b="1" sz="800" cap="none">
                <a:solidFill>
                  <a:srgbClr val="FFFF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79" name="Google Shape;379;p5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Process" showMasterSp="0">
  <p:cSld name="Our Process">
    <p:spTree>
      <p:nvGrpSpPr>
        <p:cNvPr id="380" name="Shape 380"/>
        <p:cNvGrpSpPr/>
        <p:nvPr/>
      </p:nvGrpSpPr>
      <p:grpSpPr>
        <a:xfrm>
          <a:off x="0" y="0"/>
          <a:ext cx="0" cy="0"/>
          <a:chOff x="0" y="0"/>
          <a:chExt cx="0" cy="0"/>
        </a:xfrm>
      </p:grpSpPr>
      <p:sp>
        <p:nvSpPr>
          <p:cNvPr id="381" name="Google Shape;381;p59"/>
          <p:cNvSpPr/>
          <p:nvPr/>
        </p:nvSpPr>
        <p:spPr>
          <a:xfrm>
            <a:off x="2495147"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382" name="Google Shape;382;p59"/>
          <p:cNvSpPr txBox="1"/>
          <p:nvPr>
            <p:ph idx="1" type="body"/>
          </p:nvPr>
        </p:nvSpPr>
        <p:spPr>
          <a:xfrm>
            <a:off x="699956" y="3185539"/>
            <a:ext cx="1292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83" name="Google Shape;383;p59"/>
          <p:cNvSpPr txBox="1"/>
          <p:nvPr>
            <p:ph idx="2" type="body"/>
          </p:nvPr>
        </p:nvSpPr>
        <p:spPr>
          <a:xfrm>
            <a:off x="481004" y="3446793"/>
            <a:ext cx="1729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84" name="Google Shape;384;p59"/>
          <p:cNvSpPr txBox="1"/>
          <p:nvPr>
            <p:ph idx="3" type="body"/>
          </p:nvPr>
        </p:nvSpPr>
        <p:spPr>
          <a:xfrm>
            <a:off x="486291" y="511254"/>
            <a:ext cx="8171400" cy="42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85" name="Google Shape;385;p59"/>
          <p:cNvSpPr txBox="1"/>
          <p:nvPr>
            <p:ph idx="4"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86" name="Google Shape;386;p59"/>
          <p:cNvSpPr txBox="1"/>
          <p:nvPr>
            <p:ph idx="5" type="body"/>
          </p:nvPr>
        </p:nvSpPr>
        <p:spPr>
          <a:xfrm>
            <a:off x="6978066" y="3185539"/>
            <a:ext cx="16596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87" name="Google Shape;387;p59"/>
          <p:cNvSpPr txBox="1"/>
          <p:nvPr>
            <p:ph idx="6" type="body"/>
          </p:nvPr>
        </p:nvSpPr>
        <p:spPr>
          <a:xfrm>
            <a:off x="6942914" y="3446793"/>
            <a:ext cx="1729800" cy="5277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88" name="Google Shape;388;p59"/>
          <p:cNvSpPr/>
          <p:nvPr/>
        </p:nvSpPr>
        <p:spPr>
          <a:xfrm>
            <a:off x="4387167"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389" name="Google Shape;389;p59"/>
          <p:cNvSpPr txBox="1"/>
          <p:nvPr>
            <p:ph idx="7" type="body"/>
          </p:nvPr>
        </p:nvSpPr>
        <p:spPr>
          <a:xfrm>
            <a:off x="2832562" y="3185539"/>
            <a:ext cx="1355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90" name="Google Shape;390;p59"/>
          <p:cNvSpPr txBox="1"/>
          <p:nvPr>
            <p:ph idx="8" type="body"/>
          </p:nvPr>
        </p:nvSpPr>
        <p:spPr>
          <a:xfrm>
            <a:off x="2645230" y="3446793"/>
            <a:ext cx="1729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91" name="Google Shape;391;p59"/>
          <p:cNvSpPr/>
          <p:nvPr/>
        </p:nvSpPr>
        <p:spPr>
          <a:xfrm>
            <a:off x="6572846"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392" name="Google Shape;392;p59"/>
          <p:cNvSpPr txBox="1"/>
          <p:nvPr>
            <p:ph idx="9" type="body"/>
          </p:nvPr>
        </p:nvSpPr>
        <p:spPr>
          <a:xfrm>
            <a:off x="4916993" y="3185539"/>
            <a:ext cx="1355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93" name="Google Shape;393;p59"/>
          <p:cNvSpPr txBox="1"/>
          <p:nvPr>
            <p:ph idx="13" type="body"/>
          </p:nvPr>
        </p:nvSpPr>
        <p:spPr>
          <a:xfrm>
            <a:off x="4729661" y="3446793"/>
            <a:ext cx="1729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94" name="Google Shape;394;p59"/>
          <p:cNvSpPr txBox="1"/>
          <p:nvPr>
            <p:ph idx="14" type="body"/>
          </p:nvPr>
        </p:nvSpPr>
        <p:spPr>
          <a:xfrm>
            <a:off x="699956" y="4367178"/>
            <a:ext cx="1292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95" name="Google Shape;395;p59"/>
          <p:cNvSpPr txBox="1"/>
          <p:nvPr>
            <p:ph idx="15" type="body"/>
          </p:nvPr>
        </p:nvSpPr>
        <p:spPr>
          <a:xfrm>
            <a:off x="6978066" y="4367178"/>
            <a:ext cx="16596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96" name="Google Shape;396;p59"/>
          <p:cNvSpPr txBox="1"/>
          <p:nvPr>
            <p:ph idx="16" type="body"/>
          </p:nvPr>
        </p:nvSpPr>
        <p:spPr>
          <a:xfrm>
            <a:off x="2832562" y="436717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97" name="Google Shape;397;p59"/>
          <p:cNvSpPr txBox="1"/>
          <p:nvPr>
            <p:ph idx="17" type="body"/>
          </p:nvPr>
        </p:nvSpPr>
        <p:spPr>
          <a:xfrm>
            <a:off x="4916993" y="436717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398" name="Google Shape;398;p59"/>
          <p:cNvSpPr/>
          <p:nvPr>
            <p:ph idx="18" type="pic"/>
          </p:nvPr>
        </p:nvSpPr>
        <p:spPr>
          <a:xfrm>
            <a:off x="571917" y="1607295"/>
            <a:ext cx="1548000" cy="1344300"/>
          </a:xfrm>
          <a:prstGeom prst="rect">
            <a:avLst/>
          </a:prstGeom>
          <a:noFill/>
          <a:ln>
            <a:noFill/>
          </a:ln>
        </p:spPr>
      </p:sp>
      <p:sp>
        <p:nvSpPr>
          <p:cNvPr id="399" name="Google Shape;399;p59"/>
          <p:cNvSpPr/>
          <p:nvPr>
            <p:ph idx="19" type="pic"/>
          </p:nvPr>
        </p:nvSpPr>
        <p:spPr>
          <a:xfrm>
            <a:off x="7075951" y="1550094"/>
            <a:ext cx="1463700" cy="1458900"/>
          </a:xfrm>
          <a:prstGeom prst="rect">
            <a:avLst/>
          </a:prstGeom>
          <a:noFill/>
          <a:ln>
            <a:noFill/>
          </a:ln>
        </p:spPr>
      </p:sp>
      <p:sp>
        <p:nvSpPr>
          <p:cNvPr id="400" name="Google Shape;400;p59"/>
          <p:cNvSpPr/>
          <p:nvPr>
            <p:ph idx="20" type="pic"/>
          </p:nvPr>
        </p:nvSpPr>
        <p:spPr>
          <a:xfrm>
            <a:off x="3071898" y="1525673"/>
            <a:ext cx="876600" cy="1507800"/>
          </a:xfrm>
          <a:prstGeom prst="rect">
            <a:avLst/>
          </a:prstGeom>
          <a:noFill/>
          <a:ln>
            <a:noFill/>
          </a:ln>
        </p:spPr>
      </p:sp>
      <p:sp>
        <p:nvSpPr>
          <p:cNvPr id="401" name="Google Shape;401;p59"/>
          <p:cNvSpPr/>
          <p:nvPr>
            <p:ph idx="21" type="pic"/>
          </p:nvPr>
        </p:nvSpPr>
        <p:spPr>
          <a:xfrm>
            <a:off x="4955969" y="1525663"/>
            <a:ext cx="1277400" cy="1507800"/>
          </a:xfrm>
          <a:prstGeom prst="rect">
            <a:avLst/>
          </a:prstGeom>
          <a:noFill/>
          <a:ln>
            <a:noFill/>
          </a:ln>
        </p:spPr>
      </p:sp>
      <p:sp>
        <p:nvSpPr>
          <p:cNvPr id="402" name="Google Shape;402;p59"/>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ertification: Change Reporting" showMasterSp="0">
  <p:cSld name="Recertification: Change Reporting">
    <p:spTree>
      <p:nvGrpSpPr>
        <p:cNvPr id="403" name="Shape 403"/>
        <p:cNvGrpSpPr/>
        <p:nvPr/>
      </p:nvGrpSpPr>
      <p:grpSpPr>
        <a:xfrm>
          <a:off x="0" y="0"/>
          <a:ext cx="0" cy="0"/>
          <a:chOff x="0" y="0"/>
          <a:chExt cx="0" cy="0"/>
        </a:xfrm>
      </p:grpSpPr>
      <p:sp>
        <p:nvSpPr>
          <p:cNvPr id="404" name="Google Shape;404;p60"/>
          <p:cNvSpPr/>
          <p:nvPr/>
        </p:nvSpPr>
        <p:spPr>
          <a:xfrm>
            <a:off x="2261784"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405" name="Google Shape;405;p60"/>
          <p:cNvSpPr txBox="1"/>
          <p:nvPr>
            <p:ph idx="1" type="body"/>
          </p:nvPr>
        </p:nvSpPr>
        <p:spPr>
          <a:xfrm>
            <a:off x="699956" y="3185539"/>
            <a:ext cx="1292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06" name="Google Shape;406;p60"/>
          <p:cNvSpPr txBox="1"/>
          <p:nvPr>
            <p:ph idx="2" type="body"/>
          </p:nvPr>
        </p:nvSpPr>
        <p:spPr>
          <a:xfrm>
            <a:off x="459947" y="3446793"/>
            <a:ext cx="17721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07" name="Google Shape;407;p60"/>
          <p:cNvSpPr txBox="1"/>
          <p:nvPr>
            <p:ph idx="3" type="body"/>
          </p:nvPr>
        </p:nvSpPr>
        <p:spPr>
          <a:xfrm>
            <a:off x="486291" y="511254"/>
            <a:ext cx="8171400" cy="42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08" name="Google Shape;408;p60"/>
          <p:cNvSpPr txBox="1"/>
          <p:nvPr>
            <p:ph idx="4"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09" name="Google Shape;409;p60"/>
          <p:cNvSpPr txBox="1"/>
          <p:nvPr>
            <p:ph idx="5" type="body"/>
          </p:nvPr>
        </p:nvSpPr>
        <p:spPr>
          <a:xfrm>
            <a:off x="6978066" y="3185539"/>
            <a:ext cx="16596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10" name="Google Shape;410;p60"/>
          <p:cNvSpPr txBox="1"/>
          <p:nvPr>
            <p:ph idx="6" type="body"/>
          </p:nvPr>
        </p:nvSpPr>
        <p:spPr>
          <a:xfrm>
            <a:off x="6993457" y="3446793"/>
            <a:ext cx="16287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11" name="Google Shape;411;p60"/>
          <p:cNvSpPr/>
          <p:nvPr/>
        </p:nvSpPr>
        <p:spPr>
          <a:xfrm>
            <a:off x="4496705"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412" name="Google Shape;412;p60"/>
          <p:cNvSpPr txBox="1"/>
          <p:nvPr>
            <p:ph idx="7" type="body"/>
          </p:nvPr>
        </p:nvSpPr>
        <p:spPr>
          <a:xfrm>
            <a:off x="2645230" y="3185539"/>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13" name="Google Shape;413;p60"/>
          <p:cNvSpPr/>
          <p:nvPr/>
        </p:nvSpPr>
        <p:spPr>
          <a:xfrm>
            <a:off x="6572846"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414" name="Google Shape;414;p60"/>
          <p:cNvSpPr txBox="1"/>
          <p:nvPr>
            <p:ph idx="8" type="body"/>
          </p:nvPr>
        </p:nvSpPr>
        <p:spPr>
          <a:xfrm>
            <a:off x="4916993" y="3185539"/>
            <a:ext cx="1355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15" name="Google Shape;415;p60"/>
          <p:cNvSpPr txBox="1"/>
          <p:nvPr>
            <p:ph idx="9" type="body"/>
          </p:nvPr>
        </p:nvSpPr>
        <p:spPr>
          <a:xfrm>
            <a:off x="4708604" y="3446793"/>
            <a:ext cx="17721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16" name="Google Shape;416;p60"/>
          <p:cNvSpPr txBox="1"/>
          <p:nvPr>
            <p:ph idx="13" type="body"/>
          </p:nvPr>
        </p:nvSpPr>
        <p:spPr>
          <a:xfrm>
            <a:off x="738845" y="4462428"/>
            <a:ext cx="1214100" cy="491400"/>
          </a:xfrm>
          <a:prstGeom prst="rect">
            <a:avLst/>
          </a:prstGeom>
          <a:noFill/>
          <a:ln>
            <a:noFill/>
          </a:ln>
        </p:spPr>
        <p:txBody>
          <a:bodyPr anchorCtr="0" anchor="t" bIns="14300" lIns="14300" spcFirstLastPara="1" rIns="14300" wrap="square" tIns="14300">
            <a:spAutoFit/>
          </a:bodyPr>
          <a:lstStyle>
            <a:lvl1pPr indent="-228600" lvl="0" marL="457200" rtl="0" algn="ctr">
              <a:lnSpc>
                <a:spcPct val="13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17" name="Google Shape;417;p60"/>
          <p:cNvSpPr txBox="1"/>
          <p:nvPr>
            <p:ph idx="14" type="body"/>
          </p:nvPr>
        </p:nvSpPr>
        <p:spPr>
          <a:xfrm>
            <a:off x="6978066" y="4462428"/>
            <a:ext cx="16596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3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18" name="Google Shape;418;p60"/>
          <p:cNvSpPr txBox="1"/>
          <p:nvPr>
            <p:ph idx="15" type="body"/>
          </p:nvPr>
        </p:nvSpPr>
        <p:spPr>
          <a:xfrm>
            <a:off x="2832562" y="446242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3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19" name="Google Shape;419;p60"/>
          <p:cNvSpPr txBox="1"/>
          <p:nvPr>
            <p:ph idx="16" type="body"/>
          </p:nvPr>
        </p:nvSpPr>
        <p:spPr>
          <a:xfrm>
            <a:off x="4916993" y="446242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3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20" name="Google Shape;420;p60"/>
          <p:cNvSpPr/>
          <p:nvPr>
            <p:ph idx="17" type="pic"/>
          </p:nvPr>
        </p:nvSpPr>
        <p:spPr>
          <a:xfrm>
            <a:off x="2695773" y="1444604"/>
            <a:ext cx="1628700" cy="1414500"/>
          </a:xfrm>
          <a:prstGeom prst="rect">
            <a:avLst/>
          </a:prstGeom>
          <a:noFill/>
          <a:ln>
            <a:noFill/>
          </a:ln>
        </p:spPr>
      </p:sp>
      <p:sp>
        <p:nvSpPr>
          <p:cNvPr id="421" name="Google Shape;421;p60"/>
          <p:cNvSpPr/>
          <p:nvPr>
            <p:ph idx="18" type="pic"/>
          </p:nvPr>
        </p:nvSpPr>
        <p:spPr>
          <a:xfrm>
            <a:off x="7088707" y="1435079"/>
            <a:ext cx="1438200" cy="1433400"/>
          </a:xfrm>
          <a:prstGeom prst="rect">
            <a:avLst/>
          </a:prstGeom>
          <a:noFill/>
          <a:ln>
            <a:noFill/>
          </a:ln>
        </p:spPr>
      </p:sp>
      <p:sp>
        <p:nvSpPr>
          <p:cNvPr id="422" name="Google Shape;422;p60"/>
          <p:cNvSpPr/>
          <p:nvPr>
            <p:ph idx="19" type="pic"/>
          </p:nvPr>
        </p:nvSpPr>
        <p:spPr>
          <a:xfrm>
            <a:off x="4880484" y="1435079"/>
            <a:ext cx="1366800" cy="1433400"/>
          </a:xfrm>
          <a:prstGeom prst="rect">
            <a:avLst/>
          </a:prstGeom>
          <a:noFill/>
          <a:ln>
            <a:noFill/>
          </a:ln>
        </p:spPr>
      </p:sp>
      <p:sp>
        <p:nvSpPr>
          <p:cNvPr id="423" name="Google Shape;423;p60"/>
          <p:cNvSpPr/>
          <p:nvPr>
            <p:ph idx="20" type="pic"/>
          </p:nvPr>
        </p:nvSpPr>
        <p:spPr>
          <a:xfrm>
            <a:off x="4050503" y="-1532473"/>
            <a:ext cx="1409700" cy="1433400"/>
          </a:xfrm>
          <a:prstGeom prst="rect">
            <a:avLst/>
          </a:prstGeom>
          <a:noFill/>
          <a:ln>
            <a:noFill/>
          </a:ln>
        </p:spPr>
      </p:sp>
      <p:sp>
        <p:nvSpPr>
          <p:cNvPr id="424" name="Google Shape;424;p60"/>
          <p:cNvSpPr/>
          <p:nvPr>
            <p:ph idx="21" type="pic"/>
          </p:nvPr>
        </p:nvSpPr>
        <p:spPr>
          <a:xfrm>
            <a:off x="699956" y="1389327"/>
            <a:ext cx="1292100" cy="1525200"/>
          </a:xfrm>
          <a:prstGeom prst="rect">
            <a:avLst/>
          </a:prstGeom>
          <a:noFill/>
          <a:ln>
            <a:noFill/>
          </a:ln>
        </p:spPr>
      </p:sp>
      <p:sp>
        <p:nvSpPr>
          <p:cNvPr id="425" name="Google Shape;425;p60"/>
          <p:cNvSpPr/>
          <p:nvPr>
            <p:ph idx="22" type="pic"/>
          </p:nvPr>
        </p:nvSpPr>
        <p:spPr>
          <a:xfrm>
            <a:off x="2712249" y="-2757402"/>
            <a:ext cx="884700" cy="1521900"/>
          </a:xfrm>
          <a:prstGeom prst="rect">
            <a:avLst/>
          </a:prstGeom>
          <a:noFill/>
          <a:ln>
            <a:noFill/>
          </a:ln>
        </p:spPr>
      </p:sp>
      <p:sp>
        <p:nvSpPr>
          <p:cNvPr id="426" name="Google Shape;426;p60"/>
          <p:cNvSpPr txBox="1"/>
          <p:nvPr/>
        </p:nvSpPr>
        <p:spPr>
          <a:xfrm>
            <a:off x="2645230" y="3446793"/>
            <a:ext cx="1729800" cy="813600"/>
          </a:xfrm>
          <a:prstGeom prst="rect">
            <a:avLst/>
          </a:prstGeom>
          <a:noFill/>
          <a:ln>
            <a:noFill/>
          </a:ln>
        </p:spPr>
        <p:txBody>
          <a:bodyPr anchorCtr="0" anchor="t" bIns="17150" lIns="17150" spcFirstLastPara="1" rIns="17150" wrap="square" tIns="17150">
            <a:spAutoFit/>
          </a:bodyPr>
          <a:lstStyle/>
          <a:p>
            <a:pPr indent="0" lvl="0" marL="0" marR="0" rtl="0" algn="ctr">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We ask the change reporting questions via web or text message.</a:t>
            </a:r>
            <a:endParaRPr b="0" i="0" sz="500" u="none" cap="none" strike="noStrike">
              <a:solidFill>
                <a:srgbClr val="000000"/>
              </a:solidFill>
              <a:latin typeface="Arial"/>
              <a:ea typeface="Arial"/>
              <a:cs typeface="Arial"/>
              <a:sym typeface="Arial"/>
            </a:endParaRPr>
          </a:p>
        </p:txBody>
      </p:sp>
      <p:sp>
        <p:nvSpPr>
          <p:cNvPr id="427" name="Google Shape;427;p60"/>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ertification: Keeping SNAP" showMasterSp="0">
  <p:cSld name="Recertification: Keeping SNAP">
    <p:spTree>
      <p:nvGrpSpPr>
        <p:cNvPr id="428" name="Shape 428"/>
        <p:cNvGrpSpPr/>
        <p:nvPr/>
      </p:nvGrpSpPr>
      <p:grpSpPr>
        <a:xfrm>
          <a:off x="0" y="0"/>
          <a:ext cx="0" cy="0"/>
          <a:chOff x="0" y="0"/>
          <a:chExt cx="0" cy="0"/>
        </a:xfrm>
      </p:grpSpPr>
      <p:sp>
        <p:nvSpPr>
          <p:cNvPr id="429" name="Google Shape;429;p61"/>
          <p:cNvSpPr txBox="1"/>
          <p:nvPr/>
        </p:nvSpPr>
        <p:spPr>
          <a:xfrm>
            <a:off x="2624173" y="3446793"/>
            <a:ext cx="1772100" cy="813600"/>
          </a:xfrm>
          <a:prstGeom prst="rect">
            <a:avLst/>
          </a:prstGeom>
          <a:noFill/>
          <a:ln>
            <a:noFill/>
          </a:ln>
        </p:spPr>
        <p:txBody>
          <a:bodyPr anchorCtr="0" anchor="t" bIns="17150" lIns="17150" spcFirstLastPara="1" rIns="17150" wrap="square" tIns="17150">
            <a:spAutoFit/>
          </a:bodyPr>
          <a:lstStyle/>
          <a:p>
            <a:pPr indent="0" lvl="0" marL="0" marR="0" rtl="0" algn="ctr">
              <a:lnSpc>
                <a:spcPct val="180000"/>
              </a:lnSpc>
              <a:spcBef>
                <a:spcPts val="0"/>
              </a:spcBef>
              <a:spcAft>
                <a:spcPts val="0"/>
              </a:spcAft>
              <a:buClr>
                <a:srgbClr val="4F5863"/>
              </a:buClr>
              <a:buSzPts val="1100"/>
              <a:buFont typeface="Montserrat"/>
              <a:buNone/>
            </a:pPr>
            <a:r>
              <a:rPr b="0" i="0" lang="en" sz="1100" u="none" cap="none" strike="noStrike">
                <a:solidFill>
                  <a:srgbClr val="4F5863"/>
                </a:solidFill>
                <a:latin typeface="Montserrat"/>
                <a:ea typeface="Montserrat"/>
                <a:cs typeface="Montserrat"/>
                <a:sym typeface="Montserrat"/>
              </a:rPr>
              <a:t>We ask Recertification questions via web or text message.</a:t>
            </a:r>
            <a:endParaRPr b="0" i="0" sz="500" u="none" cap="none" strike="noStrike">
              <a:solidFill>
                <a:srgbClr val="000000"/>
              </a:solidFill>
              <a:latin typeface="Arial"/>
              <a:ea typeface="Arial"/>
              <a:cs typeface="Arial"/>
              <a:sym typeface="Arial"/>
            </a:endParaRPr>
          </a:p>
        </p:txBody>
      </p:sp>
      <p:sp>
        <p:nvSpPr>
          <p:cNvPr id="430" name="Google Shape;430;p61"/>
          <p:cNvSpPr/>
          <p:nvPr/>
        </p:nvSpPr>
        <p:spPr>
          <a:xfrm>
            <a:off x="2261784"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431" name="Google Shape;431;p61"/>
          <p:cNvSpPr txBox="1"/>
          <p:nvPr>
            <p:ph idx="1" type="body"/>
          </p:nvPr>
        </p:nvSpPr>
        <p:spPr>
          <a:xfrm>
            <a:off x="699956" y="3185539"/>
            <a:ext cx="1292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32" name="Google Shape;432;p61"/>
          <p:cNvSpPr txBox="1"/>
          <p:nvPr>
            <p:ph idx="2" type="body"/>
          </p:nvPr>
        </p:nvSpPr>
        <p:spPr>
          <a:xfrm>
            <a:off x="459947" y="3446793"/>
            <a:ext cx="17721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33" name="Google Shape;433;p61"/>
          <p:cNvSpPr txBox="1"/>
          <p:nvPr>
            <p:ph idx="3" type="body"/>
          </p:nvPr>
        </p:nvSpPr>
        <p:spPr>
          <a:xfrm>
            <a:off x="486291" y="511254"/>
            <a:ext cx="8171400" cy="42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34" name="Google Shape;434;p61"/>
          <p:cNvSpPr txBox="1"/>
          <p:nvPr>
            <p:ph idx="4"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35" name="Google Shape;435;p61"/>
          <p:cNvSpPr txBox="1"/>
          <p:nvPr>
            <p:ph idx="5" type="body"/>
          </p:nvPr>
        </p:nvSpPr>
        <p:spPr>
          <a:xfrm>
            <a:off x="6978066" y="3185539"/>
            <a:ext cx="16596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36" name="Google Shape;436;p61"/>
          <p:cNvSpPr txBox="1"/>
          <p:nvPr>
            <p:ph idx="6" type="body"/>
          </p:nvPr>
        </p:nvSpPr>
        <p:spPr>
          <a:xfrm>
            <a:off x="6993457" y="3446793"/>
            <a:ext cx="16287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37" name="Google Shape;437;p61"/>
          <p:cNvSpPr/>
          <p:nvPr/>
        </p:nvSpPr>
        <p:spPr>
          <a:xfrm>
            <a:off x="4496705"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438" name="Google Shape;438;p61"/>
          <p:cNvSpPr txBox="1"/>
          <p:nvPr>
            <p:ph idx="7" type="body"/>
          </p:nvPr>
        </p:nvSpPr>
        <p:spPr>
          <a:xfrm>
            <a:off x="2645230" y="3185539"/>
            <a:ext cx="17298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39" name="Google Shape;439;p61"/>
          <p:cNvSpPr/>
          <p:nvPr/>
        </p:nvSpPr>
        <p:spPr>
          <a:xfrm>
            <a:off x="6572846"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440" name="Google Shape;440;p61"/>
          <p:cNvSpPr txBox="1"/>
          <p:nvPr>
            <p:ph idx="8" type="body"/>
          </p:nvPr>
        </p:nvSpPr>
        <p:spPr>
          <a:xfrm>
            <a:off x="4560996" y="3185539"/>
            <a:ext cx="20673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41" name="Google Shape;441;p61"/>
          <p:cNvSpPr txBox="1"/>
          <p:nvPr>
            <p:ph idx="9" type="body"/>
          </p:nvPr>
        </p:nvSpPr>
        <p:spPr>
          <a:xfrm>
            <a:off x="4644194" y="3446793"/>
            <a:ext cx="1900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42" name="Google Shape;442;p61"/>
          <p:cNvSpPr txBox="1"/>
          <p:nvPr>
            <p:ph idx="13" type="body"/>
          </p:nvPr>
        </p:nvSpPr>
        <p:spPr>
          <a:xfrm>
            <a:off x="729865" y="4462428"/>
            <a:ext cx="1232100" cy="4914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43" name="Google Shape;443;p61"/>
          <p:cNvSpPr txBox="1"/>
          <p:nvPr>
            <p:ph idx="14" type="body"/>
          </p:nvPr>
        </p:nvSpPr>
        <p:spPr>
          <a:xfrm>
            <a:off x="6978066" y="4462428"/>
            <a:ext cx="16596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3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44" name="Google Shape;444;p61"/>
          <p:cNvSpPr txBox="1"/>
          <p:nvPr>
            <p:ph idx="15" type="body"/>
          </p:nvPr>
        </p:nvSpPr>
        <p:spPr>
          <a:xfrm>
            <a:off x="2832562" y="446242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3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45" name="Google Shape;445;p61"/>
          <p:cNvSpPr txBox="1"/>
          <p:nvPr>
            <p:ph idx="16" type="body"/>
          </p:nvPr>
        </p:nvSpPr>
        <p:spPr>
          <a:xfrm>
            <a:off x="4916993" y="446242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3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46" name="Google Shape;446;p61"/>
          <p:cNvSpPr/>
          <p:nvPr>
            <p:ph idx="17" type="pic"/>
          </p:nvPr>
        </p:nvSpPr>
        <p:spPr>
          <a:xfrm>
            <a:off x="2695773" y="1444604"/>
            <a:ext cx="1628700" cy="1414500"/>
          </a:xfrm>
          <a:prstGeom prst="rect">
            <a:avLst/>
          </a:prstGeom>
          <a:noFill/>
          <a:ln>
            <a:noFill/>
          </a:ln>
        </p:spPr>
      </p:sp>
      <p:sp>
        <p:nvSpPr>
          <p:cNvPr id="447" name="Google Shape;447;p61"/>
          <p:cNvSpPr/>
          <p:nvPr>
            <p:ph idx="18" type="pic"/>
          </p:nvPr>
        </p:nvSpPr>
        <p:spPr>
          <a:xfrm>
            <a:off x="7088707" y="1435079"/>
            <a:ext cx="1438200" cy="1433400"/>
          </a:xfrm>
          <a:prstGeom prst="rect">
            <a:avLst/>
          </a:prstGeom>
          <a:noFill/>
          <a:ln>
            <a:noFill/>
          </a:ln>
        </p:spPr>
      </p:sp>
      <p:sp>
        <p:nvSpPr>
          <p:cNvPr id="448" name="Google Shape;448;p61"/>
          <p:cNvSpPr/>
          <p:nvPr>
            <p:ph idx="19" type="pic"/>
          </p:nvPr>
        </p:nvSpPr>
        <p:spPr>
          <a:xfrm>
            <a:off x="6071109" y="-1765321"/>
            <a:ext cx="1366800" cy="1433400"/>
          </a:xfrm>
          <a:prstGeom prst="rect">
            <a:avLst/>
          </a:prstGeom>
          <a:noFill/>
          <a:ln>
            <a:noFill/>
          </a:ln>
        </p:spPr>
      </p:sp>
      <p:sp>
        <p:nvSpPr>
          <p:cNvPr id="449" name="Google Shape;449;p61"/>
          <p:cNvSpPr/>
          <p:nvPr>
            <p:ph idx="20" type="pic"/>
          </p:nvPr>
        </p:nvSpPr>
        <p:spPr>
          <a:xfrm>
            <a:off x="4863325" y="1408215"/>
            <a:ext cx="1462500" cy="1487400"/>
          </a:xfrm>
          <a:prstGeom prst="rect">
            <a:avLst/>
          </a:prstGeom>
          <a:noFill/>
          <a:ln>
            <a:noFill/>
          </a:ln>
        </p:spPr>
      </p:sp>
      <p:sp>
        <p:nvSpPr>
          <p:cNvPr id="450" name="Google Shape;450;p61"/>
          <p:cNvSpPr/>
          <p:nvPr>
            <p:ph idx="21" type="pic"/>
          </p:nvPr>
        </p:nvSpPr>
        <p:spPr>
          <a:xfrm>
            <a:off x="699956" y="1389327"/>
            <a:ext cx="1292100" cy="1525200"/>
          </a:xfrm>
          <a:prstGeom prst="rect">
            <a:avLst/>
          </a:prstGeom>
          <a:noFill/>
          <a:ln>
            <a:noFill/>
          </a:ln>
        </p:spPr>
      </p:sp>
      <p:sp>
        <p:nvSpPr>
          <p:cNvPr id="451" name="Google Shape;451;p61"/>
          <p:cNvSpPr/>
          <p:nvPr>
            <p:ph idx="22" type="pic"/>
          </p:nvPr>
        </p:nvSpPr>
        <p:spPr>
          <a:xfrm>
            <a:off x="2712249" y="-2757402"/>
            <a:ext cx="884700" cy="1521900"/>
          </a:xfrm>
          <a:prstGeom prst="rect">
            <a:avLst/>
          </a:prstGeom>
          <a:noFill/>
          <a:ln>
            <a:noFill/>
          </a:ln>
        </p:spPr>
      </p:sp>
      <p:sp>
        <p:nvSpPr>
          <p:cNvPr id="452" name="Google Shape;452;p61"/>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Mockup Slide" showMasterSp="0">
  <p:cSld name="iPhone Mockup Slide">
    <p:spTree>
      <p:nvGrpSpPr>
        <p:cNvPr id="453" name="Shape 453"/>
        <p:cNvGrpSpPr/>
        <p:nvPr/>
      </p:nvGrpSpPr>
      <p:grpSpPr>
        <a:xfrm>
          <a:off x="0" y="0"/>
          <a:ext cx="0" cy="0"/>
          <a:chOff x="0" y="0"/>
          <a:chExt cx="0" cy="0"/>
        </a:xfrm>
      </p:grpSpPr>
      <p:sp>
        <p:nvSpPr>
          <p:cNvPr id="454" name="Google Shape;454;p62"/>
          <p:cNvSpPr/>
          <p:nvPr>
            <p:ph idx="2" type="pic"/>
          </p:nvPr>
        </p:nvSpPr>
        <p:spPr>
          <a:xfrm>
            <a:off x="3729219" y="1115169"/>
            <a:ext cx="1718100" cy="3105300"/>
          </a:xfrm>
          <a:prstGeom prst="rect">
            <a:avLst/>
          </a:prstGeom>
          <a:noFill/>
          <a:ln>
            <a:noFill/>
          </a:ln>
        </p:spPr>
      </p:sp>
      <p:pic>
        <p:nvPicPr>
          <p:cNvPr descr="Phone_gold.png" id="455" name="Google Shape;455;p62"/>
          <p:cNvPicPr preferRelativeResize="0"/>
          <p:nvPr/>
        </p:nvPicPr>
        <p:blipFill rotWithShape="1">
          <a:blip r:embed="rId2">
            <a:alphaModFix/>
          </a:blip>
          <a:srcRect b="0" l="0" r="0" t="0"/>
          <a:stretch/>
        </p:blipFill>
        <p:spPr>
          <a:xfrm>
            <a:off x="3490211" y="594353"/>
            <a:ext cx="2192155" cy="4133419"/>
          </a:xfrm>
          <a:prstGeom prst="rect">
            <a:avLst/>
          </a:prstGeom>
          <a:noFill/>
          <a:ln>
            <a:noFill/>
          </a:ln>
        </p:spPr>
      </p:pic>
      <p:sp>
        <p:nvSpPr>
          <p:cNvPr id="456" name="Google Shape;456;p62"/>
          <p:cNvSpPr txBox="1"/>
          <p:nvPr>
            <p:ph idx="1" type="body"/>
          </p:nvPr>
        </p:nvSpPr>
        <p:spPr>
          <a:xfrm>
            <a:off x="5961836" y="2060034"/>
            <a:ext cx="2315100" cy="21138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57" name="Google Shape;457;p62"/>
          <p:cNvSpPr txBox="1"/>
          <p:nvPr>
            <p:ph idx="3" type="body"/>
          </p:nvPr>
        </p:nvSpPr>
        <p:spPr>
          <a:xfrm>
            <a:off x="5968660" y="969868"/>
            <a:ext cx="2244300" cy="8706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58" name="Google Shape;458;p62"/>
          <p:cNvSpPr txBox="1"/>
          <p:nvPr>
            <p:ph idx="4" type="body"/>
          </p:nvPr>
        </p:nvSpPr>
        <p:spPr>
          <a:xfrm>
            <a:off x="492002" y="1784034"/>
            <a:ext cx="2718900" cy="1771800"/>
          </a:xfrm>
          <a:prstGeom prst="rect">
            <a:avLst/>
          </a:prstGeom>
          <a:noFill/>
          <a:ln>
            <a:noFill/>
          </a:ln>
        </p:spPr>
        <p:txBody>
          <a:bodyPr anchorCtr="0" anchor="t" bIns="14300" lIns="14300" spcFirstLastPara="1" rIns="14300" wrap="square" tIns="14300">
            <a:noAutofit/>
          </a:bodyPr>
          <a:lstStyle>
            <a:lvl1pPr indent="-228600" lvl="0" marL="457200" rtl="0" algn="r">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59" name="Google Shape;459;p62"/>
          <p:cNvSpPr txBox="1"/>
          <p:nvPr>
            <p:ph idx="5" type="body"/>
          </p:nvPr>
        </p:nvSpPr>
        <p:spPr>
          <a:xfrm>
            <a:off x="4920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60" name="Google Shape;460;p6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Mockup Slide copy" showMasterSp="0">
  <p:cSld name="Desktop Mockup Slide copy">
    <p:spTree>
      <p:nvGrpSpPr>
        <p:cNvPr id="461" name="Shape 461"/>
        <p:cNvGrpSpPr/>
        <p:nvPr/>
      </p:nvGrpSpPr>
      <p:grpSpPr>
        <a:xfrm>
          <a:off x="0" y="0"/>
          <a:ext cx="0" cy="0"/>
          <a:chOff x="0" y="0"/>
          <a:chExt cx="0" cy="0"/>
        </a:xfrm>
      </p:grpSpPr>
      <p:sp>
        <p:nvSpPr>
          <p:cNvPr id="462" name="Google Shape;462;p63"/>
          <p:cNvSpPr/>
          <p:nvPr>
            <p:ph idx="2" type="pic"/>
          </p:nvPr>
        </p:nvSpPr>
        <p:spPr>
          <a:xfrm>
            <a:off x="5004775" y="471469"/>
            <a:ext cx="6250200" cy="3446100"/>
          </a:xfrm>
          <a:prstGeom prst="rect">
            <a:avLst/>
          </a:prstGeom>
          <a:noFill/>
          <a:ln>
            <a:noFill/>
          </a:ln>
        </p:spPr>
      </p:sp>
      <p:pic>
        <p:nvPicPr>
          <p:cNvPr descr="Computer_7.png" id="463" name="Google Shape;463;p63"/>
          <p:cNvPicPr preferRelativeResize="0"/>
          <p:nvPr/>
        </p:nvPicPr>
        <p:blipFill rotWithShape="1">
          <a:blip r:embed="rId2">
            <a:alphaModFix/>
          </a:blip>
          <a:srcRect b="0" l="0" r="0" t="0"/>
          <a:stretch/>
        </p:blipFill>
        <p:spPr>
          <a:xfrm>
            <a:off x="4489372" y="262"/>
            <a:ext cx="7182240" cy="6020731"/>
          </a:xfrm>
          <a:prstGeom prst="rect">
            <a:avLst/>
          </a:prstGeom>
          <a:noFill/>
          <a:ln>
            <a:noFill/>
          </a:ln>
        </p:spPr>
      </p:pic>
      <p:sp>
        <p:nvSpPr>
          <p:cNvPr id="464" name="Google Shape;464;p63"/>
          <p:cNvSpPr txBox="1"/>
          <p:nvPr>
            <p:ph idx="1" type="body"/>
          </p:nvPr>
        </p:nvSpPr>
        <p:spPr>
          <a:xfrm>
            <a:off x="1065182"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65" name="Google Shape;465;p63"/>
          <p:cNvSpPr txBox="1"/>
          <p:nvPr>
            <p:ph idx="3" type="body"/>
          </p:nvPr>
        </p:nvSpPr>
        <p:spPr>
          <a:xfrm>
            <a:off x="946372"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66" name="Google Shape;466;p63"/>
          <p:cNvSpPr txBox="1"/>
          <p:nvPr>
            <p:ph idx="4" type="body"/>
          </p:nvPr>
        </p:nvSpPr>
        <p:spPr>
          <a:xfrm>
            <a:off x="1616368"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67" name="Google Shape;467;p63"/>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eft header and copy right" showMasterSp="0">
  <p:cSld name="photo left header and copy right">
    <p:spTree>
      <p:nvGrpSpPr>
        <p:cNvPr id="468" name="Shape 468"/>
        <p:cNvGrpSpPr/>
        <p:nvPr/>
      </p:nvGrpSpPr>
      <p:grpSpPr>
        <a:xfrm>
          <a:off x="0" y="0"/>
          <a:ext cx="0" cy="0"/>
          <a:chOff x="0" y="0"/>
          <a:chExt cx="0" cy="0"/>
        </a:xfrm>
      </p:grpSpPr>
      <p:sp>
        <p:nvSpPr>
          <p:cNvPr id="469" name="Google Shape;469;p64"/>
          <p:cNvSpPr txBox="1"/>
          <p:nvPr>
            <p:ph idx="1" type="body"/>
          </p:nvPr>
        </p:nvSpPr>
        <p:spPr>
          <a:xfrm>
            <a:off x="5050200"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70" name="Google Shape;470;p64"/>
          <p:cNvSpPr txBox="1"/>
          <p:nvPr>
            <p:ph idx="2" type="body"/>
          </p:nvPr>
        </p:nvSpPr>
        <p:spPr>
          <a:xfrm>
            <a:off x="5058615" y="2193708"/>
            <a:ext cx="3140400" cy="21138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71" name="Google Shape;471;p64"/>
          <p:cNvSpPr txBox="1"/>
          <p:nvPr>
            <p:ph idx="3" type="body"/>
          </p:nvPr>
        </p:nvSpPr>
        <p:spPr>
          <a:xfrm>
            <a:off x="5050852"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72" name="Google Shape;472;p64"/>
          <p:cNvSpPr/>
          <p:nvPr>
            <p:ph idx="4" type="pic"/>
          </p:nvPr>
        </p:nvSpPr>
        <p:spPr>
          <a:xfrm>
            <a:off x="478605" y="485060"/>
            <a:ext cx="4093500" cy="4286400"/>
          </a:xfrm>
          <a:prstGeom prst="rect">
            <a:avLst/>
          </a:prstGeom>
          <a:noFill/>
          <a:ln>
            <a:noFill/>
          </a:ln>
        </p:spPr>
      </p:sp>
      <p:sp>
        <p:nvSpPr>
          <p:cNvPr id="473" name="Google Shape;473;p64"/>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eft with grey background" showMasterSp="0">
  <p:cSld name="photo left with grey background">
    <p:spTree>
      <p:nvGrpSpPr>
        <p:cNvPr id="474" name="Shape 474"/>
        <p:cNvGrpSpPr/>
        <p:nvPr/>
      </p:nvGrpSpPr>
      <p:grpSpPr>
        <a:xfrm>
          <a:off x="0" y="0"/>
          <a:ext cx="0" cy="0"/>
          <a:chOff x="0" y="0"/>
          <a:chExt cx="0" cy="0"/>
        </a:xfrm>
      </p:grpSpPr>
      <p:sp>
        <p:nvSpPr>
          <p:cNvPr id="475" name="Google Shape;475;p65"/>
          <p:cNvSpPr/>
          <p:nvPr/>
        </p:nvSpPr>
        <p:spPr>
          <a:xfrm>
            <a:off x="1466655" y="837764"/>
            <a:ext cx="7236900" cy="3942000"/>
          </a:xfrm>
          <a:prstGeom prst="rect">
            <a:avLst/>
          </a:prstGeom>
          <a:solidFill>
            <a:srgbClr val="EEF0F3"/>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476" name="Google Shape;476;p65"/>
          <p:cNvSpPr txBox="1"/>
          <p:nvPr>
            <p:ph idx="1" type="body"/>
          </p:nvPr>
        </p:nvSpPr>
        <p:spPr>
          <a:xfrm>
            <a:off x="4037394" y="1398715"/>
            <a:ext cx="3942600" cy="138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77" name="Google Shape;477;p65"/>
          <p:cNvSpPr txBox="1"/>
          <p:nvPr>
            <p:ph idx="2" type="body"/>
          </p:nvPr>
        </p:nvSpPr>
        <p:spPr>
          <a:xfrm>
            <a:off x="4048950" y="1128591"/>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78" name="Google Shape;478;p65"/>
          <p:cNvSpPr/>
          <p:nvPr>
            <p:ph idx="3" type="pic"/>
          </p:nvPr>
        </p:nvSpPr>
        <p:spPr>
          <a:xfrm>
            <a:off x="482179" y="485060"/>
            <a:ext cx="3173100" cy="3816900"/>
          </a:xfrm>
          <a:prstGeom prst="rect">
            <a:avLst/>
          </a:prstGeom>
          <a:noFill/>
          <a:ln>
            <a:noFill/>
          </a:ln>
        </p:spPr>
      </p:sp>
      <p:sp>
        <p:nvSpPr>
          <p:cNvPr id="479" name="Google Shape;479;p65"/>
          <p:cNvSpPr txBox="1"/>
          <p:nvPr>
            <p:ph idx="4" type="body"/>
          </p:nvPr>
        </p:nvSpPr>
        <p:spPr>
          <a:xfrm>
            <a:off x="4037394" y="2962274"/>
            <a:ext cx="3942600" cy="2049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80" name="Google Shape;480;p65"/>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left with grey background" showMasterSp="0">
  <p:cSld name="Feature left with grey background">
    <p:spTree>
      <p:nvGrpSpPr>
        <p:cNvPr id="481" name="Shape 481"/>
        <p:cNvGrpSpPr/>
        <p:nvPr/>
      </p:nvGrpSpPr>
      <p:grpSpPr>
        <a:xfrm>
          <a:off x="0" y="0"/>
          <a:ext cx="0" cy="0"/>
          <a:chOff x="0" y="0"/>
          <a:chExt cx="0" cy="0"/>
        </a:xfrm>
      </p:grpSpPr>
      <p:sp>
        <p:nvSpPr>
          <p:cNvPr id="482" name="Google Shape;482;p66"/>
          <p:cNvSpPr/>
          <p:nvPr/>
        </p:nvSpPr>
        <p:spPr>
          <a:xfrm>
            <a:off x="1466655" y="837764"/>
            <a:ext cx="7236900" cy="39420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483" name="Google Shape;483;p66"/>
          <p:cNvSpPr txBox="1"/>
          <p:nvPr>
            <p:ph idx="1" type="body"/>
          </p:nvPr>
        </p:nvSpPr>
        <p:spPr>
          <a:xfrm>
            <a:off x="4037394" y="1398715"/>
            <a:ext cx="3942600" cy="15060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4500"/>
              <a:buFont typeface="Work Sans"/>
              <a:buNone/>
              <a:defRPr b="1" sz="45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84" name="Google Shape;484;p66"/>
          <p:cNvSpPr txBox="1"/>
          <p:nvPr>
            <p:ph idx="2" type="body"/>
          </p:nvPr>
        </p:nvSpPr>
        <p:spPr>
          <a:xfrm>
            <a:off x="4048950" y="1128591"/>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85" name="Google Shape;485;p66"/>
          <p:cNvSpPr/>
          <p:nvPr/>
        </p:nvSpPr>
        <p:spPr>
          <a:xfrm>
            <a:off x="486855" y="499581"/>
            <a:ext cx="3226200" cy="3814800"/>
          </a:xfrm>
          <a:prstGeom prst="rect">
            <a:avLst/>
          </a:prstGeom>
          <a:blipFill rotWithShape="1">
            <a:blip r:embed="rId2">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486" name="Google Shape;486;p66"/>
          <p:cNvSpPr txBox="1"/>
          <p:nvPr>
            <p:ph idx="3" type="body"/>
          </p:nvPr>
        </p:nvSpPr>
        <p:spPr>
          <a:xfrm>
            <a:off x="797159" y="1416307"/>
            <a:ext cx="2605500" cy="19812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87" name="Google Shape;487;p66"/>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hones Mockup" showMasterSp="0">
  <p:cSld name="2 Phones Mockup">
    <p:spTree>
      <p:nvGrpSpPr>
        <p:cNvPr id="488" name="Shape 488"/>
        <p:cNvGrpSpPr/>
        <p:nvPr/>
      </p:nvGrpSpPr>
      <p:grpSpPr>
        <a:xfrm>
          <a:off x="0" y="0"/>
          <a:ext cx="0" cy="0"/>
          <a:chOff x="0" y="0"/>
          <a:chExt cx="0" cy="0"/>
        </a:xfrm>
      </p:grpSpPr>
      <p:sp>
        <p:nvSpPr>
          <p:cNvPr id="489" name="Google Shape;489;p67"/>
          <p:cNvSpPr/>
          <p:nvPr>
            <p:ph idx="2" type="pic"/>
          </p:nvPr>
        </p:nvSpPr>
        <p:spPr>
          <a:xfrm>
            <a:off x="6487628" y="1519598"/>
            <a:ext cx="1524600" cy="2755800"/>
          </a:xfrm>
          <a:prstGeom prst="rect">
            <a:avLst/>
          </a:prstGeom>
          <a:noFill/>
          <a:ln>
            <a:noFill/>
          </a:ln>
        </p:spPr>
      </p:sp>
      <p:sp>
        <p:nvSpPr>
          <p:cNvPr id="490" name="Google Shape;490;p67"/>
          <p:cNvSpPr/>
          <p:nvPr>
            <p:ph idx="3" type="pic"/>
          </p:nvPr>
        </p:nvSpPr>
        <p:spPr>
          <a:xfrm>
            <a:off x="4000554" y="1519598"/>
            <a:ext cx="1524600" cy="2755800"/>
          </a:xfrm>
          <a:prstGeom prst="rect">
            <a:avLst/>
          </a:prstGeom>
          <a:noFill/>
          <a:ln>
            <a:noFill/>
          </a:ln>
        </p:spPr>
      </p:sp>
      <p:sp>
        <p:nvSpPr>
          <p:cNvPr id="491" name="Google Shape;491;p67"/>
          <p:cNvSpPr txBox="1"/>
          <p:nvPr>
            <p:ph idx="1" type="body"/>
          </p:nvPr>
        </p:nvSpPr>
        <p:spPr>
          <a:xfrm>
            <a:off x="492002" y="1784034"/>
            <a:ext cx="2718900" cy="1771800"/>
          </a:xfrm>
          <a:prstGeom prst="rect">
            <a:avLst/>
          </a:prstGeom>
          <a:noFill/>
          <a:ln>
            <a:noFill/>
          </a:ln>
        </p:spPr>
        <p:txBody>
          <a:bodyPr anchorCtr="0" anchor="t" bIns="14300" lIns="14300" spcFirstLastPara="1" rIns="14300" wrap="square" tIns="14300">
            <a:noAutofit/>
          </a:bodyPr>
          <a:lstStyle>
            <a:lvl1pPr indent="-228600" lvl="0" marL="457200" rtl="0" algn="r">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92" name="Google Shape;492;p67"/>
          <p:cNvSpPr txBox="1"/>
          <p:nvPr>
            <p:ph idx="4" type="body"/>
          </p:nvPr>
        </p:nvSpPr>
        <p:spPr>
          <a:xfrm>
            <a:off x="4920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93" name="Google Shape;493;p67"/>
          <p:cNvSpPr/>
          <p:nvPr>
            <p:ph idx="5" type="pic"/>
          </p:nvPr>
        </p:nvSpPr>
        <p:spPr>
          <a:xfrm>
            <a:off x="3784040" y="1036650"/>
            <a:ext cx="1957500" cy="3691200"/>
          </a:xfrm>
          <a:prstGeom prst="rect">
            <a:avLst/>
          </a:prstGeom>
          <a:noFill/>
          <a:ln>
            <a:noFill/>
          </a:ln>
        </p:spPr>
      </p:sp>
      <p:sp>
        <p:nvSpPr>
          <p:cNvPr id="494" name="Google Shape;494;p67"/>
          <p:cNvSpPr/>
          <p:nvPr>
            <p:ph idx="6" type="pic"/>
          </p:nvPr>
        </p:nvSpPr>
        <p:spPr>
          <a:xfrm>
            <a:off x="6265806" y="1036650"/>
            <a:ext cx="1957500" cy="3691200"/>
          </a:xfrm>
          <a:prstGeom prst="rect">
            <a:avLst/>
          </a:prstGeom>
          <a:noFill/>
          <a:ln>
            <a:noFill/>
          </a:ln>
        </p:spPr>
      </p:sp>
      <p:sp>
        <p:nvSpPr>
          <p:cNvPr id="495" name="Google Shape;495;p67"/>
          <p:cNvSpPr txBox="1"/>
          <p:nvPr>
            <p:ph idx="7" type="body"/>
          </p:nvPr>
        </p:nvSpPr>
        <p:spPr>
          <a:xfrm>
            <a:off x="6389164" y="699865"/>
            <a:ext cx="1721400" cy="3744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96" name="Google Shape;496;p67"/>
          <p:cNvSpPr txBox="1"/>
          <p:nvPr>
            <p:ph idx="8" type="body"/>
          </p:nvPr>
        </p:nvSpPr>
        <p:spPr>
          <a:xfrm>
            <a:off x="3902090" y="699865"/>
            <a:ext cx="1721400" cy="3744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497" name="Google Shape;497;p67"/>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7 left, copy right" showMasterSp="0">
  <p:cSld name="iPhone 7 left, copy right">
    <p:spTree>
      <p:nvGrpSpPr>
        <p:cNvPr id="498" name="Shape 498"/>
        <p:cNvGrpSpPr/>
        <p:nvPr/>
      </p:nvGrpSpPr>
      <p:grpSpPr>
        <a:xfrm>
          <a:off x="0" y="0"/>
          <a:ext cx="0" cy="0"/>
          <a:chOff x="0" y="0"/>
          <a:chExt cx="0" cy="0"/>
        </a:xfrm>
      </p:grpSpPr>
      <p:sp>
        <p:nvSpPr>
          <p:cNvPr id="499" name="Google Shape;499;p68"/>
          <p:cNvSpPr/>
          <p:nvPr>
            <p:ph idx="2" type="pic"/>
          </p:nvPr>
        </p:nvSpPr>
        <p:spPr>
          <a:xfrm>
            <a:off x="1425714" y="791144"/>
            <a:ext cx="2067300" cy="3600300"/>
          </a:xfrm>
          <a:prstGeom prst="rect">
            <a:avLst/>
          </a:prstGeom>
          <a:noFill/>
          <a:ln>
            <a:noFill/>
          </a:ln>
        </p:spPr>
      </p:sp>
      <p:sp>
        <p:nvSpPr>
          <p:cNvPr id="500" name="Google Shape;500;p68"/>
          <p:cNvSpPr/>
          <p:nvPr>
            <p:ph idx="3" type="pic"/>
          </p:nvPr>
        </p:nvSpPr>
        <p:spPr>
          <a:xfrm>
            <a:off x="1145097" y="93695"/>
            <a:ext cx="2628600" cy="4956000"/>
          </a:xfrm>
          <a:prstGeom prst="rect">
            <a:avLst/>
          </a:prstGeom>
          <a:noFill/>
          <a:ln>
            <a:noFill/>
          </a:ln>
        </p:spPr>
      </p:sp>
      <p:sp>
        <p:nvSpPr>
          <p:cNvPr id="501" name="Google Shape;501;p68"/>
          <p:cNvSpPr txBox="1"/>
          <p:nvPr>
            <p:ph idx="1" type="body"/>
          </p:nvPr>
        </p:nvSpPr>
        <p:spPr>
          <a:xfrm>
            <a:off x="4586102" y="1784034"/>
            <a:ext cx="4101000" cy="17718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02" name="Google Shape;502;p68"/>
          <p:cNvSpPr txBox="1"/>
          <p:nvPr>
            <p:ph idx="4" type="body"/>
          </p:nvPr>
        </p:nvSpPr>
        <p:spPr>
          <a:xfrm>
            <a:off x="4586101"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03" name="Google Shape;503;p6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7 right, copy left" showMasterSp="0">
  <p:cSld name="iPhone 7 right, copy left">
    <p:spTree>
      <p:nvGrpSpPr>
        <p:cNvPr id="504" name="Shape 504"/>
        <p:cNvGrpSpPr/>
        <p:nvPr/>
      </p:nvGrpSpPr>
      <p:grpSpPr>
        <a:xfrm>
          <a:off x="0" y="0"/>
          <a:ext cx="0" cy="0"/>
          <a:chOff x="0" y="0"/>
          <a:chExt cx="0" cy="0"/>
        </a:xfrm>
      </p:grpSpPr>
      <p:sp>
        <p:nvSpPr>
          <p:cNvPr id="505" name="Google Shape;505;p69"/>
          <p:cNvSpPr/>
          <p:nvPr>
            <p:ph idx="2" type="pic"/>
          </p:nvPr>
        </p:nvSpPr>
        <p:spPr>
          <a:xfrm>
            <a:off x="5522541" y="797130"/>
            <a:ext cx="2072100" cy="3745500"/>
          </a:xfrm>
          <a:prstGeom prst="rect">
            <a:avLst/>
          </a:prstGeom>
          <a:noFill/>
          <a:ln>
            <a:noFill/>
          </a:ln>
        </p:spPr>
      </p:sp>
      <p:pic>
        <p:nvPicPr>
          <p:cNvPr descr="Phone_gold.png" id="506" name="Google Shape;506;p69"/>
          <p:cNvPicPr preferRelativeResize="0"/>
          <p:nvPr/>
        </p:nvPicPr>
        <p:blipFill rotWithShape="1">
          <a:blip r:embed="rId2">
            <a:alphaModFix/>
          </a:blip>
          <a:srcRect b="0" l="0" r="0" t="0"/>
          <a:stretch/>
        </p:blipFill>
        <p:spPr>
          <a:xfrm>
            <a:off x="5283533" y="93695"/>
            <a:ext cx="2628469" cy="4956108"/>
          </a:xfrm>
          <a:prstGeom prst="rect">
            <a:avLst/>
          </a:prstGeom>
          <a:noFill/>
          <a:ln>
            <a:noFill/>
          </a:ln>
        </p:spPr>
      </p:pic>
      <p:sp>
        <p:nvSpPr>
          <p:cNvPr id="507" name="Google Shape;507;p69"/>
          <p:cNvSpPr txBox="1"/>
          <p:nvPr>
            <p:ph idx="1" type="body"/>
          </p:nvPr>
        </p:nvSpPr>
        <p:spPr>
          <a:xfrm>
            <a:off x="505863" y="1784034"/>
            <a:ext cx="4086000" cy="1771800"/>
          </a:xfrm>
          <a:prstGeom prst="rect">
            <a:avLst/>
          </a:prstGeom>
          <a:noFill/>
          <a:ln>
            <a:noFill/>
          </a:ln>
        </p:spPr>
        <p:txBody>
          <a:bodyPr anchorCtr="0" anchor="t" bIns="14300" lIns="14300" spcFirstLastPara="1" rIns="14300" wrap="square" tIns="14300">
            <a:noAutofit/>
          </a:bodyPr>
          <a:lstStyle>
            <a:lvl1pPr indent="-228600" lvl="0" marL="457200" rtl="0" algn="r">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08" name="Google Shape;508;p69"/>
          <p:cNvSpPr txBox="1"/>
          <p:nvPr>
            <p:ph idx="3" type="body"/>
          </p:nvPr>
        </p:nvSpPr>
        <p:spPr>
          <a:xfrm>
            <a:off x="1873127" y="1587816"/>
            <a:ext cx="2718900" cy="133200"/>
          </a:xfrm>
          <a:prstGeom prst="rect">
            <a:avLst/>
          </a:prstGeom>
          <a:noFill/>
          <a:ln>
            <a:noFill/>
          </a:ln>
        </p:spPr>
        <p:txBody>
          <a:bodyPr anchorCtr="0" anchor="ctr" bIns="14300" lIns="14300" spcFirstLastPara="1" rIns="14300" wrap="square" tIns="14300">
            <a:noAutofit/>
          </a:bodyPr>
          <a:lstStyle>
            <a:lvl1pPr indent="-228600" lvl="0" marL="457200" rtl="0" algn="r">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09" name="Google Shape;509;p69"/>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showMasterSp="0">
  <p:cSld name="The Team 2">
    <p:spTree>
      <p:nvGrpSpPr>
        <p:cNvPr id="510" name="Shape 510"/>
        <p:cNvGrpSpPr/>
        <p:nvPr/>
      </p:nvGrpSpPr>
      <p:grpSpPr>
        <a:xfrm>
          <a:off x="0" y="0"/>
          <a:ext cx="0" cy="0"/>
          <a:chOff x="0" y="0"/>
          <a:chExt cx="0" cy="0"/>
        </a:xfrm>
      </p:grpSpPr>
      <p:grpSp>
        <p:nvGrpSpPr>
          <p:cNvPr id="511" name="Google Shape;511;p70"/>
          <p:cNvGrpSpPr/>
          <p:nvPr/>
        </p:nvGrpSpPr>
        <p:grpSpPr>
          <a:xfrm>
            <a:off x="6836613" y="2656360"/>
            <a:ext cx="1141875" cy="1141875"/>
            <a:chOff x="0" y="0"/>
            <a:chExt cx="3045000" cy="3045000"/>
          </a:xfrm>
        </p:grpSpPr>
        <p:sp>
          <p:nvSpPr>
            <p:cNvPr id="512" name="Google Shape;512;p7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pic>
          <p:nvPicPr>
            <p:cNvPr descr="danielle.jpeg" id="513" name="Google Shape;513;p70"/>
            <p:cNvPicPr preferRelativeResize="0"/>
            <p:nvPr/>
          </p:nvPicPr>
          <p:blipFill rotWithShape="1">
            <a:blip r:embed="rId2">
              <a:alphaModFix/>
            </a:blip>
            <a:srcRect b="9722" l="3819" r="36875" t="1325"/>
            <a:stretch/>
          </p:blipFill>
          <p:spPr>
            <a:xfrm>
              <a:off x="142416" y="142552"/>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514" name="Google Shape;514;p70"/>
          <p:cNvSpPr txBox="1"/>
          <p:nvPr>
            <p:ph idx="1" type="body"/>
          </p:nvPr>
        </p:nvSpPr>
        <p:spPr>
          <a:xfrm>
            <a:off x="6574505" y="3950373"/>
            <a:ext cx="1665900" cy="4581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grpSp>
        <p:nvGrpSpPr>
          <p:cNvPr id="515" name="Google Shape;515;p70"/>
          <p:cNvGrpSpPr/>
          <p:nvPr/>
        </p:nvGrpSpPr>
        <p:grpSpPr>
          <a:xfrm>
            <a:off x="3035128" y="2656360"/>
            <a:ext cx="1141875" cy="1141875"/>
            <a:chOff x="0" y="0"/>
            <a:chExt cx="3045000" cy="3045000"/>
          </a:xfrm>
        </p:grpSpPr>
        <p:sp>
          <p:nvSpPr>
            <p:cNvPr id="516" name="Google Shape;516;p7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pic>
          <p:nvPicPr>
            <p:cNvPr descr="zareena.jpg" id="517" name="Google Shape;517;p70"/>
            <p:cNvPicPr preferRelativeResize="0"/>
            <p:nvPr/>
          </p:nvPicPr>
          <p:blipFill rotWithShape="1">
            <a:blip r:embed="rId3">
              <a:alphaModFix/>
            </a:blip>
            <a:srcRect b="26919" l="9638" r="22957" t="5681"/>
            <a:stretch/>
          </p:blipFill>
          <p:spPr>
            <a:xfrm>
              <a:off x="142416" y="142552"/>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518" name="Google Shape;518;p70"/>
          <p:cNvSpPr txBox="1"/>
          <p:nvPr>
            <p:ph idx="2" type="body"/>
          </p:nvPr>
        </p:nvSpPr>
        <p:spPr>
          <a:xfrm>
            <a:off x="2933488" y="3950373"/>
            <a:ext cx="1345200" cy="5319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19" name="Google Shape;519;p70"/>
          <p:cNvSpPr txBox="1"/>
          <p:nvPr>
            <p:ph idx="3" type="body"/>
          </p:nvPr>
        </p:nvSpPr>
        <p:spPr>
          <a:xfrm>
            <a:off x="-157950" y="3953074"/>
            <a:ext cx="1085400" cy="2145000"/>
          </a:xfrm>
          <a:prstGeom prst="rect">
            <a:avLst/>
          </a:prstGeom>
          <a:noFill/>
          <a:ln>
            <a:noFill/>
          </a:ln>
        </p:spPr>
        <p:txBody>
          <a:bodyPr anchorCtr="0" anchor="ctr" bIns="12875" lIns="12875" spcFirstLastPara="1" rIns="12875" wrap="square" tIns="12875">
            <a:spAutoFit/>
          </a:bodyPr>
          <a:lstStyle>
            <a:lvl1pPr indent="-228600" lvl="0" marL="457200" rtl="0" algn="l">
              <a:lnSpc>
                <a:spcPct val="180000"/>
              </a:lnSpc>
              <a:spcBef>
                <a:spcPts val="0"/>
              </a:spcBef>
              <a:spcAft>
                <a:spcPts val="0"/>
              </a:spcAft>
              <a:buClr>
                <a:srgbClr val="3369FF"/>
              </a:buClr>
              <a:buSzPts val="14100"/>
              <a:buFont typeface="Work Sans"/>
              <a:buNone/>
              <a:defRPr b="1" baseline="-25000" sz="141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20" name="Google Shape;520;p70"/>
          <p:cNvSpPr txBox="1"/>
          <p:nvPr>
            <p:ph idx="4" type="body"/>
          </p:nvPr>
        </p:nvSpPr>
        <p:spPr>
          <a:xfrm flipH="1">
            <a:off x="8231811" y="4100902"/>
            <a:ext cx="1085400" cy="2145000"/>
          </a:xfrm>
          <a:prstGeom prst="rect">
            <a:avLst/>
          </a:prstGeom>
          <a:noFill/>
          <a:ln>
            <a:noFill/>
          </a:ln>
        </p:spPr>
        <p:txBody>
          <a:bodyPr anchorCtr="0" anchor="ctr" bIns="12875" lIns="12875" spcFirstLastPara="1" rIns="12875" wrap="square" tIns="12875">
            <a:spAutoFit/>
          </a:bodyPr>
          <a:lstStyle>
            <a:lvl1pPr indent="-228600" lvl="0" marL="457200" rtl="0" algn="l">
              <a:lnSpc>
                <a:spcPct val="180000"/>
              </a:lnSpc>
              <a:spcBef>
                <a:spcPts val="0"/>
              </a:spcBef>
              <a:spcAft>
                <a:spcPts val="0"/>
              </a:spcAft>
              <a:buClr>
                <a:srgbClr val="3369FF"/>
              </a:buClr>
              <a:buSzPts val="14100"/>
              <a:buFont typeface="Work Sans"/>
              <a:buNone/>
              <a:defRPr b="1" baseline="-25000" sz="141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21" name="Google Shape;521;p70"/>
          <p:cNvSpPr txBox="1"/>
          <p:nvPr>
            <p:ph idx="5" type="body"/>
          </p:nvPr>
        </p:nvSpPr>
        <p:spPr>
          <a:xfrm>
            <a:off x="46483" y="4519299"/>
            <a:ext cx="9051000" cy="425700"/>
          </a:xfrm>
          <a:prstGeom prst="rect">
            <a:avLst/>
          </a:prstGeom>
          <a:noFill/>
          <a:ln>
            <a:noFill/>
          </a:ln>
        </p:spPr>
        <p:txBody>
          <a:bodyPr anchorCtr="0" anchor="ctr" bIns="12875" lIns="12875" spcFirstLastPara="1" rIns="12875" wrap="square" tIns="12875">
            <a:spAutoFit/>
          </a:bodyPr>
          <a:lstStyle>
            <a:lvl1pPr indent="-228600" lvl="0" marL="457200" rtl="0" algn="ctr">
              <a:lnSpc>
                <a:spcPct val="110000"/>
              </a:lnSpc>
              <a:spcBef>
                <a:spcPts val="0"/>
              </a:spcBef>
              <a:spcAft>
                <a:spcPts val="0"/>
              </a:spcAft>
              <a:buClr>
                <a:srgbClr val="212B36"/>
              </a:buClr>
              <a:buSzPts val="2700"/>
              <a:buFont typeface="Work Sans"/>
              <a:buNone/>
              <a:defRPr sz="27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22" name="Google Shape;522;p70"/>
          <p:cNvSpPr/>
          <p:nvPr/>
        </p:nvSpPr>
        <p:spPr>
          <a:xfrm>
            <a:off x="-110425" y="-124868"/>
            <a:ext cx="9406200" cy="1549200"/>
          </a:xfrm>
          <a:prstGeom prst="rect">
            <a:avLst/>
          </a:prstGeom>
          <a:solidFill>
            <a:srgbClr val="3369FF"/>
          </a:solid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grpSp>
        <p:nvGrpSpPr>
          <p:cNvPr id="523" name="Google Shape;523;p70"/>
          <p:cNvGrpSpPr/>
          <p:nvPr/>
        </p:nvGrpSpPr>
        <p:grpSpPr>
          <a:xfrm>
            <a:off x="1075577" y="2656360"/>
            <a:ext cx="1141875" cy="1141875"/>
            <a:chOff x="0" y="0"/>
            <a:chExt cx="3045000" cy="3045000"/>
          </a:xfrm>
        </p:grpSpPr>
        <p:sp>
          <p:nvSpPr>
            <p:cNvPr id="524" name="Google Shape;524;p7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pic>
          <p:nvPicPr>
            <p:cNvPr descr="nina.jpg" id="525" name="Google Shape;525;p70"/>
            <p:cNvPicPr preferRelativeResize="0"/>
            <p:nvPr/>
          </p:nvPicPr>
          <p:blipFill rotWithShape="1">
            <a:blip r:embed="rId4">
              <a:alphaModFix/>
            </a:blip>
            <a:srcRect b="14761" l="8553" r="8561" t="2353"/>
            <a:stretch/>
          </p:blipFill>
          <p:spPr>
            <a:xfrm>
              <a:off x="142417"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526" name="Google Shape;526;p70"/>
          <p:cNvGrpSpPr/>
          <p:nvPr/>
        </p:nvGrpSpPr>
        <p:grpSpPr>
          <a:xfrm>
            <a:off x="2170807" y="754826"/>
            <a:ext cx="1141875" cy="1141875"/>
            <a:chOff x="0" y="0"/>
            <a:chExt cx="3045000" cy="3045000"/>
          </a:xfrm>
        </p:grpSpPr>
        <p:sp>
          <p:nvSpPr>
            <p:cNvPr id="527" name="Google Shape;527;p7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pic>
          <p:nvPicPr>
            <p:cNvPr descr="genevieve.jpg" id="528" name="Google Shape;528;p70"/>
            <p:cNvPicPr preferRelativeResize="0"/>
            <p:nvPr/>
          </p:nvPicPr>
          <p:blipFill rotWithShape="1">
            <a:blip r:embed="rId5">
              <a:alphaModFix/>
            </a:blip>
            <a:srcRect b="32897" l="22087" r="22093" t="11286"/>
            <a:stretch/>
          </p:blipFill>
          <p:spPr>
            <a:xfrm>
              <a:off x="142416" y="142552"/>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529" name="Google Shape;529;p70"/>
          <p:cNvGrpSpPr/>
          <p:nvPr/>
        </p:nvGrpSpPr>
        <p:grpSpPr>
          <a:xfrm>
            <a:off x="7673633" y="754826"/>
            <a:ext cx="1141875" cy="1141875"/>
            <a:chOff x="0" y="0"/>
            <a:chExt cx="3045000" cy="3045000"/>
          </a:xfrm>
        </p:grpSpPr>
        <p:sp>
          <p:nvSpPr>
            <p:cNvPr id="530" name="Google Shape;530;p7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pic>
          <p:nvPicPr>
            <p:cNvPr descr="dize.jpg" id="531" name="Google Shape;531;p70"/>
            <p:cNvPicPr preferRelativeResize="0"/>
            <p:nvPr/>
          </p:nvPicPr>
          <p:blipFill rotWithShape="1">
            <a:blip r:embed="rId6">
              <a:alphaModFix/>
            </a:blip>
            <a:srcRect b="50810" l="37285" r="14045" t="525"/>
            <a:stretch/>
          </p:blipFill>
          <p:spPr>
            <a:xfrm>
              <a:off x="142416"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532" name="Google Shape;532;p70"/>
          <p:cNvGrpSpPr/>
          <p:nvPr/>
        </p:nvGrpSpPr>
        <p:grpSpPr>
          <a:xfrm>
            <a:off x="4021766" y="754826"/>
            <a:ext cx="1141875" cy="1141875"/>
            <a:chOff x="0" y="0"/>
            <a:chExt cx="3045000" cy="3045000"/>
          </a:xfrm>
        </p:grpSpPr>
        <p:sp>
          <p:nvSpPr>
            <p:cNvPr id="533" name="Google Shape;533;p7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pic>
          <p:nvPicPr>
            <p:cNvPr descr="porschia.jpg" id="534" name="Google Shape;534;p70"/>
            <p:cNvPicPr preferRelativeResize="0"/>
            <p:nvPr/>
          </p:nvPicPr>
          <p:blipFill rotWithShape="1">
            <a:blip r:embed="rId7">
              <a:alphaModFix/>
            </a:blip>
            <a:srcRect b="31281" l="1380" r="1390" t="6030"/>
            <a:stretch/>
          </p:blipFill>
          <p:spPr>
            <a:xfrm>
              <a:off x="142417"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grpSp>
        <p:nvGrpSpPr>
          <p:cNvPr id="535" name="Google Shape;535;p70"/>
          <p:cNvGrpSpPr/>
          <p:nvPr/>
        </p:nvGrpSpPr>
        <p:grpSpPr>
          <a:xfrm>
            <a:off x="5782469" y="754826"/>
            <a:ext cx="1141875" cy="1141875"/>
            <a:chOff x="0" y="0"/>
            <a:chExt cx="3045000" cy="3045000"/>
          </a:xfrm>
        </p:grpSpPr>
        <p:sp>
          <p:nvSpPr>
            <p:cNvPr id="536" name="Google Shape;536;p7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pic>
          <p:nvPicPr>
            <p:cNvPr descr="maggie-rose.jpeg" id="537" name="Google Shape;537;p70"/>
            <p:cNvPicPr preferRelativeResize="0"/>
            <p:nvPr/>
          </p:nvPicPr>
          <p:blipFill rotWithShape="1">
            <a:blip r:embed="rId8">
              <a:alphaModFix/>
            </a:blip>
            <a:srcRect b="12440" l="0" r="0" t="12433"/>
            <a:stretch/>
          </p:blipFill>
          <p:spPr>
            <a:xfrm>
              <a:off x="142553" y="142553"/>
              <a:ext cx="2759724" cy="2759627"/>
            </a:xfrm>
            <a:custGeom>
              <a:rect b="b" l="l" r="r" t="t"/>
              <a:pathLst>
                <a:path extrusionOk="0" h="20595" w="21600">
                  <a:moveTo>
                    <a:pt x="10800" y="0"/>
                  </a:moveTo>
                  <a:cubicBezTo>
                    <a:pt x="8036" y="0"/>
                    <a:pt x="5271" y="1004"/>
                    <a:pt x="3162" y="3015"/>
                  </a:cubicBezTo>
                  <a:cubicBezTo>
                    <a:pt x="1053" y="5026"/>
                    <a:pt x="0" y="7663"/>
                    <a:pt x="0" y="10298"/>
                  </a:cubicBezTo>
                  <a:cubicBezTo>
                    <a:pt x="0" y="12934"/>
                    <a:pt x="1053" y="15568"/>
                    <a:pt x="3162" y="17578"/>
                  </a:cubicBezTo>
                  <a:cubicBezTo>
                    <a:pt x="7380" y="21600"/>
                    <a:pt x="14217" y="21600"/>
                    <a:pt x="18435" y="17578"/>
                  </a:cubicBezTo>
                  <a:cubicBezTo>
                    <a:pt x="20544" y="15568"/>
                    <a:pt x="21600" y="12934"/>
                    <a:pt x="21600" y="10298"/>
                  </a:cubicBezTo>
                  <a:cubicBezTo>
                    <a:pt x="21600" y="7663"/>
                    <a:pt x="20544" y="5026"/>
                    <a:pt x="18435" y="3015"/>
                  </a:cubicBezTo>
                  <a:cubicBezTo>
                    <a:pt x="16326" y="1004"/>
                    <a:pt x="13564" y="0"/>
                    <a:pt x="10800" y="0"/>
                  </a:cubicBezTo>
                  <a:close/>
                </a:path>
              </a:pathLst>
            </a:custGeom>
            <a:noFill/>
            <a:ln>
              <a:noFill/>
            </a:ln>
          </p:spPr>
        </p:pic>
      </p:grpSp>
      <p:grpSp>
        <p:nvGrpSpPr>
          <p:cNvPr id="538" name="Google Shape;538;p70"/>
          <p:cNvGrpSpPr/>
          <p:nvPr/>
        </p:nvGrpSpPr>
        <p:grpSpPr>
          <a:xfrm>
            <a:off x="340524" y="754826"/>
            <a:ext cx="1141875" cy="1141875"/>
            <a:chOff x="0" y="0"/>
            <a:chExt cx="3045000" cy="3045000"/>
          </a:xfrm>
        </p:grpSpPr>
        <p:sp>
          <p:nvSpPr>
            <p:cNvPr id="539" name="Google Shape;539;p7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pic>
          <p:nvPicPr>
            <p:cNvPr descr="rose.jpg" id="540" name="Google Shape;540;p70"/>
            <p:cNvPicPr preferRelativeResize="0"/>
            <p:nvPr/>
          </p:nvPicPr>
          <p:blipFill rotWithShape="1">
            <a:blip r:embed="rId9">
              <a:alphaModFix/>
            </a:blip>
            <a:srcRect b="1034" l="4619" r="4619" t="8213"/>
            <a:stretch/>
          </p:blipFill>
          <p:spPr>
            <a:xfrm>
              <a:off x="142416"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541" name="Google Shape;541;p70"/>
          <p:cNvSpPr txBox="1"/>
          <p:nvPr>
            <p:ph idx="6" type="body"/>
          </p:nvPr>
        </p:nvSpPr>
        <p:spPr>
          <a:xfrm>
            <a:off x="285411" y="2029778"/>
            <a:ext cx="1251900" cy="4884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42" name="Google Shape;542;p70"/>
          <p:cNvSpPr txBox="1"/>
          <p:nvPr>
            <p:ph idx="7" type="body"/>
          </p:nvPr>
        </p:nvSpPr>
        <p:spPr>
          <a:xfrm>
            <a:off x="7546054" y="2029778"/>
            <a:ext cx="1397100" cy="3426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43" name="Google Shape;543;p70"/>
          <p:cNvSpPr txBox="1"/>
          <p:nvPr>
            <p:ph idx="8" type="body"/>
          </p:nvPr>
        </p:nvSpPr>
        <p:spPr>
          <a:xfrm>
            <a:off x="895489" y="3950373"/>
            <a:ext cx="1502100" cy="3426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44" name="Google Shape;544;p70"/>
          <p:cNvSpPr txBox="1"/>
          <p:nvPr>
            <p:ph idx="9" type="body"/>
          </p:nvPr>
        </p:nvSpPr>
        <p:spPr>
          <a:xfrm>
            <a:off x="3784403" y="2029778"/>
            <a:ext cx="1616400" cy="5004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45" name="Google Shape;545;p70"/>
          <p:cNvSpPr txBox="1"/>
          <p:nvPr>
            <p:ph idx="13" type="body"/>
          </p:nvPr>
        </p:nvSpPr>
        <p:spPr>
          <a:xfrm>
            <a:off x="1826216" y="2029778"/>
            <a:ext cx="1830900" cy="3063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46" name="Google Shape;546;p70"/>
          <p:cNvSpPr txBox="1"/>
          <p:nvPr>
            <p:ph idx="14" type="body"/>
          </p:nvPr>
        </p:nvSpPr>
        <p:spPr>
          <a:xfrm>
            <a:off x="5528135" y="2029778"/>
            <a:ext cx="1731300" cy="3426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47" name="Google Shape;547;p70"/>
          <p:cNvSpPr txBox="1"/>
          <p:nvPr>
            <p:ph idx="15" type="body"/>
          </p:nvPr>
        </p:nvSpPr>
        <p:spPr>
          <a:xfrm>
            <a:off x="7279043" y="4929497"/>
            <a:ext cx="1616400" cy="168300"/>
          </a:xfrm>
          <a:prstGeom prst="rect">
            <a:avLst/>
          </a:prstGeom>
          <a:noFill/>
          <a:ln>
            <a:noFill/>
          </a:ln>
        </p:spPr>
        <p:txBody>
          <a:bodyPr anchorCtr="0" anchor="t" bIns="12875" lIns="12875" spcFirstLastPara="1" rIns="12875" wrap="square" tIns="12875">
            <a:noAutofit/>
          </a:bodyPr>
          <a:lstStyle>
            <a:lvl1pPr indent="-228600" lvl="0" marL="457200" rtl="0" algn="ctr">
              <a:lnSpc>
                <a:spcPct val="100000"/>
              </a:lnSpc>
              <a:spcBef>
                <a:spcPts val="0"/>
              </a:spcBef>
              <a:spcAft>
                <a:spcPts val="0"/>
              </a:spcAft>
              <a:buClr>
                <a:srgbClr val="53585F"/>
              </a:buClr>
              <a:buSzPts val="800"/>
              <a:buFont typeface="Montserrat"/>
              <a:buNone/>
              <a:defRPr sz="800" cap="none">
                <a:solidFill>
                  <a:srgbClr val="53585F"/>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grpSp>
        <p:nvGrpSpPr>
          <p:cNvPr id="548" name="Google Shape;548;p70"/>
          <p:cNvGrpSpPr/>
          <p:nvPr/>
        </p:nvGrpSpPr>
        <p:grpSpPr>
          <a:xfrm>
            <a:off x="4916232" y="2656360"/>
            <a:ext cx="1141875" cy="1141875"/>
            <a:chOff x="0" y="0"/>
            <a:chExt cx="3045000" cy="3045000"/>
          </a:xfrm>
        </p:grpSpPr>
        <p:sp>
          <p:nvSpPr>
            <p:cNvPr id="549" name="Google Shape;549;p70"/>
            <p:cNvSpPr/>
            <p:nvPr/>
          </p:nvSpPr>
          <p:spPr>
            <a:xfrm>
              <a:off x="0" y="0"/>
              <a:ext cx="3045000" cy="3045000"/>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FFFFF"/>
                </a:buClr>
                <a:buSzPts val="1200"/>
                <a:buFont typeface="Montserrat Light"/>
                <a:buNone/>
              </a:pPr>
              <a:r>
                <a:t/>
              </a:r>
              <a:endParaRPr b="0" i="0" sz="1200" u="none" cap="none" strike="noStrike">
                <a:solidFill>
                  <a:srgbClr val="FFFFFF"/>
                </a:solidFill>
                <a:latin typeface="Montserrat Light"/>
                <a:ea typeface="Montserrat Light"/>
                <a:cs typeface="Montserrat Light"/>
                <a:sym typeface="Montserrat Light"/>
              </a:endParaRPr>
            </a:p>
          </p:txBody>
        </p:sp>
        <p:pic>
          <p:nvPicPr>
            <p:cNvPr descr="kate.jpg" id="550" name="Google Shape;550;p70"/>
            <p:cNvPicPr preferRelativeResize="0"/>
            <p:nvPr/>
          </p:nvPicPr>
          <p:blipFill rotWithShape="1">
            <a:blip r:embed="rId10">
              <a:alphaModFix/>
            </a:blip>
            <a:srcRect b="1493" l="1484" r="1503" t="1493"/>
            <a:stretch/>
          </p:blipFill>
          <p:spPr>
            <a:xfrm>
              <a:off x="142417" y="142553"/>
              <a:ext cx="2759734" cy="2759627"/>
            </a:xfrm>
            <a:custGeom>
              <a:rect b="b" l="l" r="r" t="t"/>
              <a:pathLst>
                <a:path extrusionOk="0" h="20595" w="19679">
                  <a:moveTo>
                    <a:pt x="9840" y="0"/>
                  </a:moveTo>
                  <a:cubicBezTo>
                    <a:pt x="7322" y="0"/>
                    <a:pt x="4803" y="1004"/>
                    <a:pt x="2882" y="3015"/>
                  </a:cubicBezTo>
                  <a:cubicBezTo>
                    <a:pt x="-961" y="7037"/>
                    <a:pt x="-961" y="13557"/>
                    <a:pt x="2882" y="17578"/>
                  </a:cubicBezTo>
                  <a:cubicBezTo>
                    <a:pt x="6724" y="21600"/>
                    <a:pt x="12954" y="21600"/>
                    <a:pt x="16796" y="17578"/>
                  </a:cubicBezTo>
                  <a:cubicBezTo>
                    <a:pt x="20639" y="13557"/>
                    <a:pt x="20639" y="7037"/>
                    <a:pt x="16796" y="3015"/>
                  </a:cubicBezTo>
                  <a:cubicBezTo>
                    <a:pt x="14875" y="1004"/>
                    <a:pt x="12359" y="0"/>
                    <a:pt x="9840" y="0"/>
                  </a:cubicBezTo>
                  <a:close/>
                </a:path>
              </a:pathLst>
            </a:custGeom>
            <a:noFill/>
            <a:ln>
              <a:noFill/>
            </a:ln>
          </p:spPr>
        </p:pic>
      </p:grpSp>
      <p:sp>
        <p:nvSpPr>
          <p:cNvPr id="551" name="Google Shape;551;p70"/>
          <p:cNvSpPr txBox="1"/>
          <p:nvPr>
            <p:ph idx="16" type="body"/>
          </p:nvPr>
        </p:nvSpPr>
        <p:spPr>
          <a:xfrm>
            <a:off x="4814591" y="3950373"/>
            <a:ext cx="1345200" cy="342600"/>
          </a:xfrm>
          <a:prstGeom prst="rect">
            <a:avLst/>
          </a:prstGeom>
          <a:noFill/>
          <a:ln>
            <a:noFill/>
          </a:ln>
        </p:spPr>
        <p:txBody>
          <a:bodyPr anchorCtr="0" anchor="t" bIns="12875" lIns="12875" spcFirstLastPara="1" rIns="12875" wrap="square" tIns="128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52" name="Google Shape;552;p70"/>
          <p:cNvSpPr txBox="1"/>
          <p:nvPr>
            <p:ph idx="17"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FFFFFF"/>
              </a:buClr>
              <a:buSzPts val="800"/>
              <a:buFont typeface="Montserrat"/>
              <a:buNone/>
              <a:defRPr b="1" sz="800" cap="none">
                <a:solidFill>
                  <a:srgbClr val="FFFF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53" name="Google Shape;553;p70"/>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showMasterSp="0">
  <p:cSld name="Pie Chart">
    <p:spTree>
      <p:nvGrpSpPr>
        <p:cNvPr id="554" name="Shape 554"/>
        <p:cNvGrpSpPr/>
        <p:nvPr/>
      </p:nvGrpSpPr>
      <p:grpSpPr>
        <a:xfrm>
          <a:off x="0" y="0"/>
          <a:ext cx="0" cy="0"/>
          <a:chOff x="0" y="0"/>
          <a:chExt cx="0" cy="0"/>
        </a:xfrm>
      </p:grpSpPr>
      <p:sp>
        <p:nvSpPr>
          <p:cNvPr id="555" name="Google Shape;555;p71"/>
          <p:cNvSpPr txBox="1"/>
          <p:nvPr/>
        </p:nvSpPr>
        <p:spPr>
          <a:xfrm>
            <a:off x="1042733" y="640922"/>
            <a:ext cx="3021600" cy="423600"/>
          </a:xfrm>
          <a:prstGeom prst="rect">
            <a:avLst/>
          </a:prstGeom>
          <a:noFill/>
          <a:ln>
            <a:noFill/>
          </a:ln>
        </p:spPr>
        <p:txBody>
          <a:bodyPr anchorCtr="0" anchor="t" bIns="14300" lIns="14300" spcFirstLastPara="1" rIns="14300" wrap="square" tIns="14300">
            <a:noAutofit/>
          </a:bodyPr>
          <a:lstStyle/>
          <a:p>
            <a:pPr indent="0" lvl="0" marL="0" marR="0" rtl="0" algn="l">
              <a:lnSpc>
                <a:spcPct val="120000"/>
              </a:lnSpc>
              <a:spcBef>
                <a:spcPts val="0"/>
              </a:spcBef>
              <a:spcAft>
                <a:spcPts val="0"/>
              </a:spcAft>
              <a:buClr>
                <a:srgbClr val="000000"/>
              </a:buClr>
              <a:buSzPts val="2700"/>
              <a:buFont typeface="Work Sans"/>
              <a:buNone/>
            </a:pPr>
            <a:r>
              <a:rPr b="1" i="0" lang="en" sz="2700" u="none" cap="none" strike="noStrike">
                <a:solidFill>
                  <a:srgbClr val="000000"/>
                </a:solidFill>
                <a:latin typeface="Work Sans"/>
                <a:ea typeface="Work Sans"/>
                <a:cs typeface="Work Sans"/>
                <a:sym typeface="Work Sans"/>
              </a:rPr>
              <a:t>Your Header Here</a:t>
            </a:r>
            <a:endParaRPr b="0" i="0" sz="500" u="none" cap="none" strike="noStrike">
              <a:solidFill>
                <a:srgbClr val="000000"/>
              </a:solidFill>
              <a:latin typeface="Arial"/>
              <a:ea typeface="Arial"/>
              <a:cs typeface="Arial"/>
              <a:sym typeface="Arial"/>
            </a:endParaRPr>
          </a:p>
        </p:txBody>
      </p:sp>
      <p:sp>
        <p:nvSpPr>
          <p:cNvPr id="556" name="Google Shape;556;p71"/>
          <p:cNvSpPr txBox="1"/>
          <p:nvPr/>
        </p:nvSpPr>
        <p:spPr>
          <a:xfrm>
            <a:off x="1043385" y="444704"/>
            <a:ext cx="3020100" cy="133200"/>
          </a:xfrm>
          <a:prstGeom prst="rect">
            <a:avLst/>
          </a:prstGeom>
          <a:no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3369FF"/>
              </a:buClr>
              <a:buSzPts val="800"/>
              <a:buFont typeface="Montserrat"/>
              <a:buNone/>
            </a:pPr>
            <a:r>
              <a:rPr b="1" i="0" lang="en" sz="800" u="none" cap="none" strike="noStrike">
                <a:solidFill>
                  <a:srgbClr val="3369FF"/>
                </a:solidFill>
                <a:latin typeface="Montserrat"/>
                <a:ea typeface="Montserrat"/>
                <a:cs typeface="Montserrat"/>
                <a:sym typeface="Montserrat"/>
              </a:rPr>
              <a:t>SECTION TITLE</a:t>
            </a:r>
            <a:endParaRPr b="0" i="0" sz="500" u="none" cap="none" strike="noStrike">
              <a:solidFill>
                <a:srgbClr val="000000"/>
              </a:solidFill>
              <a:latin typeface="Arial"/>
              <a:ea typeface="Arial"/>
              <a:cs typeface="Arial"/>
              <a:sym typeface="Arial"/>
            </a:endParaRPr>
          </a:p>
        </p:txBody>
      </p:sp>
      <p:sp>
        <p:nvSpPr>
          <p:cNvPr id="557" name="Google Shape;557;p71"/>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left with grey background" showMasterSp="0">
  <p:cSld name="Feature left with grey background 2">
    <p:spTree>
      <p:nvGrpSpPr>
        <p:cNvPr id="558" name="Shape 558"/>
        <p:cNvGrpSpPr/>
        <p:nvPr/>
      </p:nvGrpSpPr>
      <p:grpSpPr>
        <a:xfrm>
          <a:off x="0" y="0"/>
          <a:ext cx="0" cy="0"/>
          <a:chOff x="0" y="0"/>
          <a:chExt cx="0" cy="0"/>
        </a:xfrm>
      </p:grpSpPr>
      <p:sp>
        <p:nvSpPr>
          <p:cNvPr id="559" name="Google Shape;559;p72"/>
          <p:cNvSpPr/>
          <p:nvPr/>
        </p:nvSpPr>
        <p:spPr>
          <a:xfrm>
            <a:off x="1466655" y="837764"/>
            <a:ext cx="7236900" cy="3942000"/>
          </a:xfrm>
          <a:prstGeom prst="rect">
            <a:avLst/>
          </a:prstGeom>
          <a:solidFill>
            <a:srgbClr val="EEF0F3"/>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560" name="Google Shape;560;p72"/>
          <p:cNvSpPr txBox="1"/>
          <p:nvPr>
            <p:ph idx="1" type="body"/>
          </p:nvPr>
        </p:nvSpPr>
        <p:spPr>
          <a:xfrm>
            <a:off x="4037394" y="1398715"/>
            <a:ext cx="3942600" cy="15060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4500"/>
              <a:buFont typeface="Work Sans"/>
              <a:buNone/>
              <a:defRPr b="1" sz="45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61" name="Google Shape;561;p72"/>
          <p:cNvSpPr txBox="1"/>
          <p:nvPr>
            <p:ph idx="2" type="body"/>
          </p:nvPr>
        </p:nvSpPr>
        <p:spPr>
          <a:xfrm>
            <a:off x="4048950" y="1128591"/>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62" name="Google Shape;562;p72"/>
          <p:cNvSpPr/>
          <p:nvPr/>
        </p:nvSpPr>
        <p:spPr>
          <a:xfrm>
            <a:off x="486855" y="499581"/>
            <a:ext cx="3226200" cy="3814800"/>
          </a:xfrm>
          <a:prstGeom prst="rect">
            <a:avLst/>
          </a:prstGeom>
          <a:blipFill rotWithShape="1">
            <a:blip r:embed="rId2">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563" name="Google Shape;563;p72"/>
          <p:cNvSpPr txBox="1"/>
          <p:nvPr>
            <p:ph idx="3" type="body"/>
          </p:nvPr>
        </p:nvSpPr>
        <p:spPr>
          <a:xfrm>
            <a:off x="636164" y="1359633"/>
            <a:ext cx="2927400" cy="20946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64" name="Google Shape;564;p7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right with grey background" showMasterSp="0">
  <p:cSld name="Feature right with grey background">
    <p:spTree>
      <p:nvGrpSpPr>
        <p:cNvPr id="565" name="Shape 565"/>
        <p:cNvGrpSpPr/>
        <p:nvPr/>
      </p:nvGrpSpPr>
      <p:grpSpPr>
        <a:xfrm>
          <a:off x="0" y="0"/>
          <a:ext cx="0" cy="0"/>
          <a:chOff x="0" y="0"/>
          <a:chExt cx="0" cy="0"/>
        </a:xfrm>
      </p:grpSpPr>
      <p:sp>
        <p:nvSpPr>
          <p:cNvPr id="566" name="Google Shape;566;p73"/>
          <p:cNvSpPr/>
          <p:nvPr/>
        </p:nvSpPr>
        <p:spPr>
          <a:xfrm>
            <a:off x="466530" y="837764"/>
            <a:ext cx="7236900" cy="39420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567" name="Google Shape;567;p73"/>
          <p:cNvSpPr txBox="1"/>
          <p:nvPr>
            <p:ph idx="1" type="body"/>
          </p:nvPr>
        </p:nvSpPr>
        <p:spPr>
          <a:xfrm>
            <a:off x="894144" y="1398715"/>
            <a:ext cx="3942600" cy="15060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4500"/>
              <a:buFont typeface="Work Sans"/>
              <a:buNone/>
              <a:defRPr b="1" sz="45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68" name="Google Shape;568;p73"/>
          <p:cNvSpPr txBox="1"/>
          <p:nvPr>
            <p:ph idx="2" type="body"/>
          </p:nvPr>
        </p:nvSpPr>
        <p:spPr>
          <a:xfrm>
            <a:off x="905700" y="1128591"/>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69" name="Google Shape;569;p73"/>
          <p:cNvSpPr/>
          <p:nvPr/>
        </p:nvSpPr>
        <p:spPr>
          <a:xfrm>
            <a:off x="5449380" y="499581"/>
            <a:ext cx="3226200" cy="3814800"/>
          </a:xfrm>
          <a:prstGeom prst="rect">
            <a:avLst/>
          </a:prstGeom>
          <a:blipFill rotWithShape="1">
            <a:blip r:embed="rId2">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570" name="Google Shape;570;p73"/>
          <p:cNvSpPr txBox="1"/>
          <p:nvPr>
            <p:ph idx="3" type="body"/>
          </p:nvPr>
        </p:nvSpPr>
        <p:spPr>
          <a:xfrm>
            <a:off x="5598689" y="1359633"/>
            <a:ext cx="2927400" cy="2094600"/>
          </a:xfrm>
          <a:prstGeom prst="rect">
            <a:avLst/>
          </a:prstGeom>
          <a:noFill/>
          <a:ln>
            <a:noFill/>
          </a:ln>
        </p:spPr>
        <p:txBody>
          <a:bodyPr anchorCtr="0" anchor="t" bIns="14300" lIns="14300" spcFirstLastPara="1" rIns="14300" wrap="square" tIns="1430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71" name="Google Shape;571;p73"/>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right" showMasterSp="0">
  <p:cSld name="Quote right">
    <p:spTree>
      <p:nvGrpSpPr>
        <p:cNvPr id="572" name="Shape 572"/>
        <p:cNvGrpSpPr/>
        <p:nvPr/>
      </p:nvGrpSpPr>
      <p:grpSpPr>
        <a:xfrm>
          <a:off x="0" y="0"/>
          <a:ext cx="0" cy="0"/>
          <a:chOff x="0" y="0"/>
          <a:chExt cx="0" cy="0"/>
        </a:xfrm>
      </p:grpSpPr>
      <p:sp>
        <p:nvSpPr>
          <p:cNvPr id="573" name="Google Shape;573;p74"/>
          <p:cNvSpPr txBox="1"/>
          <p:nvPr/>
        </p:nvSpPr>
        <p:spPr>
          <a:xfrm>
            <a:off x="4965680" y="500292"/>
            <a:ext cx="3836700" cy="3843900"/>
          </a:xfrm>
          <a:prstGeom prst="rect">
            <a:avLst/>
          </a:prstGeom>
          <a:noFill/>
          <a:ln>
            <a:noFill/>
          </a:ln>
        </p:spPr>
        <p:txBody>
          <a:bodyPr anchorCtr="0" anchor="t" bIns="14300" lIns="14300" spcFirstLastPara="1" rIns="14300" wrap="square" tIns="14300">
            <a:noAutofit/>
          </a:bodyPr>
          <a:lstStyle/>
          <a:p>
            <a:pPr indent="0" lvl="0" marL="0" marR="0" rtl="0" algn="l">
              <a:lnSpc>
                <a:spcPct val="120000"/>
              </a:lnSpc>
              <a:spcBef>
                <a:spcPts val="0"/>
              </a:spcBef>
              <a:spcAft>
                <a:spcPts val="0"/>
              </a:spcAft>
              <a:buClr>
                <a:srgbClr val="000000"/>
              </a:buClr>
              <a:buSzPts val="2700"/>
              <a:buFont typeface="Work Sans"/>
              <a:buNone/>
            </a:pPr>
            <a:r>
              <a:t/>
            </a:r>
            <a:endParaRPr b="1" i="0" sz="2700" u="none" cap="none" strike="noStrike">
              <a:solidFill>
                <a:srgbClr val="000000"/>
              </a:solidFill>
              <a:latin typeface="Work Sans"/>
              <a:ea typeface="Work Sans"/>
              <a:cs typeface="Work Sans"/>
              <a:sym typeface="Work Sans"/>
            </a:endParaRPr>
          </a:p>
        </p:txBody>
      </p:sp>
      <p:pic>
        <p:nvPicPr>
          <p:cNvPr descr="carrots-crate-food-1508666 (1).jpeg" id="574" name="Google Shape;574;p74"/>
          <p:cNvPicPr preferRelativeResize="0"/>
          <p:nvPr/>
        </p:nvPicPr>
        <p:blipFill rotWithShape="1">
          <a:blip r:embed="rId2">
            <a:alphaModFix/>
          </a:blip>
          <a:srcRect b="0" l="8740" r="14654" t="0"/>
          <a:stretch/>
        </p:blipFill>
        <p:spPr>
          <a:xfrm>
            <a:off x="461488" y="900029"/>
            <a:ext cx="4122800" cy="3588742"/>
          </a:xfrm>
          <a:prstGeom prst="rect">
            <a:avLst/>
          </a:prstGeom>
          <a:noFill/>
          <a:ln>
            <a:noFill/>
          </a:ln>
        </p:spPr>
      </p:pic>
      <p:sp>
        <p:nvSpPr>
          <p:cNvPr id="575" name="Google Shape;575;p74"/>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576" name="Shape 576"/>
        <p:cNvGrpSpPr/>
        <p:nvPr/>
      </p:nvGrpSpPr>
      <p:grpSpPr>
        <a:xfrm>
          <a:off x="0" y="0"/>
          <a:ext cx="0" cy="0"/>
          <a:chOff x="0" y="0"/>
          <a:chExt cx="0" cy="0"/>
        </a:xfrm>
      </p:grpSpPr>
      <p:sp>
        <p:nvSpPr>
          <p:cNvPr id="577" name="Google Shape;577;p75"/>
          <p:cNvSpPr/>
          <p:nvPr/>
        </p:nvSpPr>
        <p:spPr>
          <a:xfrm rot="-5400000">
            <a:off x="8527449" y="288012"/>
            <a:ext cx="195300" cy="196500"/>
          </a:xfrm>
          <a:prstGeom prst="ellipse">
            <a:avLst/>
          </a:prstGeom>
          <a:solidFill>
            <a:srgbClr val="000000"/>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400"/>
              <a:buFont typeface="Montserrat"/>
              <a:buNone/>
            </a:pPr>
            <a:r>
              <a:t/>
            </a:r>
            <a:endParaRPr b="0" i="0" sz="1400" u="none" cap="none" strike="noStrike">
              <a:solidFill>
                <a:srgbClr val="FFFFFF"/>
              </a:solidFill>
              <a:latin typeface="Montserrat"/>
              <a:ea typeface="Montserrat"/>
              <a:cs typeface="Montserrat"/>
              <a:sym typeface="Montserrat"/>
            </a:endParaRPr>
          </a:p>
        </p:txBody>
      </p:sp>
      <p:sp>
        <p:nvSpPr>
          <p:cNvPr id="578" name="Google Shape;578;p75"/>
          <p:cNvSpPr txBox="1"/>
          <p:nvPr>
            <p:ph idx="12" type="sldNum"/>
          </p:nvPr>
        </p:nvSpPr>
        <p:spPr>
          <a:xfrm>
            <a:off x="8549938" y="306658"/>
            <a:ext cx="150300" cy="161700"/>
          </a:xfrm>
          <a:prstGeom prst="rect">
            <a:avLst/>
          </a:prstGeom>
          <a:noFill/>
          <a:ln>
            <a:noFill/>
          </a:ln>
        </p:spPr>
        <p:txBody>
          <a:bodyPr anchorCtr="0" anchor="ctr" bIns="34275" lIns="34275" spcFirstLastPara="1" rIns="34275" wrap="square" tIns="34275">
            <a:spAutoFit/>
          </a:bodyPr>
          <a:lstStyle>
            <a:lvl1pPr indent="0" lvl="0" marL="0" marR="0" rtl="0" algn="ctr">
              <a:lnSpc>
                <a:spcPct val="100000"/>
              </a:lnSpc>
              <a:spcBef>
                <a:spcPts val="0"/>
              </a:spcBef>
              <a:spcAft>
                <a:spcPts val="0"/>
              </a:spcAft>
              <a:buClr>
                <a:srgbClr val="FFFFFF"/>
              </a:buClr>
              <a:buSzPts val="600"/>
              <a:buFont typeface="Montserrat Light"/>
              <a:buNone/>
              <a:defRPr b="0" i="0" sz="600" u="none" cap="none" strike="noStrike">
                <a:solidFill>
                  <a:srgbClr val="FFFFFF"/>
                </a:solidFill>
                <a:latin typeface="Montserrat Light"/>
                <a:ea typeface="Montserrat Light"/>
                <a:cs typeface="Montserrat Light"/>
                <a:sym typeface="Montserrat Light"/>
              </a:defRPr>
            </a:lvl1pPr>
            <a:lvl2pPr indent="0" lvl="1" marL="0" marR="0" rtl="0" algn="ctr">
              <a:lnSpc>
                <a:spcPct val="100000"/>
              </a:lnSpc>
              <a:spcBef>
                <a:spcPts val="0"/>
              </a:spcBef>
              <a:spcAft>
                <a:spcPts val="0"/>
              </a:spcAft>
              <a:buClr>
                <a:srgbClr val="FFFFFF"/>
              </a:buClr>
              <a:buSzPts val="600"/>
              <a:buFont typeface="Montserrat Light"/>
              <a:buNone/>
              <a:defRPr b="0" i="0" sz="600" u="none" cap="none" strike="noStrike">
                <a:solidFill>
                  <a:srgbClr val="FFFFFF"/>
                </a:solidFill>
                <a:latin typeface="Montserrat Light"/>
                <a:ea typeface="Montserrat Light"/>
                <a:cs typeface="Montserrat Light"/>
                <a:sym typeface="Montserrat Light"/>
              </a:defRPr>
            </a:lvl2pPr>
            <a:lvl3pPr indent="0" lvl="2" marL="0" marR="0" rtl="0" algn="ctr">
              <a:lnSpc>
                <a:spcPct val="100000"/>
              </a:lnSpc>
              <a:spcBef>
                <a:spcPts val="0"/>
              </a:spcBef>
              <a:spcAft>
                <a:spcPts val="0"/>
              </a:spcAft>
              <a:buClr>
                <a:srgbClr val="FFFFFF"/>
              </a:buClr>
              <a:buSzPts val="600"/>
              <a:buFont typeface="Montserrat Light"/>
              <a:buNone/>
              <a:defRPr b="0" i="0" sz="600" u="none" cap="none" strike="noStrike">
                <a:solidFill>
                  <a:srgbClr val="FFFFFF"/>
                </a:solidFill>
                <a:latin typeface="Montserrat Light"/>
                <a:ea typeface="Montserrat Light"/>
                <a:cs typeface="Montserrat Light"/>
                <a:sym typeface="Montserrat Light"/>
              </a:defRPr>
            </a:lvl3pPr>
            <a:lvl4pPr indent="0" lvl="3" marL="0" marR="0" rtl="0" algn="ctr">
              <a:lnSpc>
                <a:spcPct val="100000"/>
              </a:lnSpc>
              <a:spcBef>
                <a:spcPts val="0"/>
              </a:spcBef>
              <a:spcAft>
                <a:spcPts val="0"/>
              </a:spcAft>
              <a:buClr>
                <a:srgbClr val="FFFFFF"/>
              </a:buClr>
              <a:buSzPts val="600"/>
              <a:buFont typeface="Montserrat Light"/>
              <a:buNone/>
              <a:defRPr b="0" i="0" sz="600" u="none" cap="none" strike="noStrike">
                <a:solidFill>
                  <a:srgbClr val="FFFFFF"/>
                </a:solidFill>
                <a:latin typeface="Montserrat Light"/>
                <a:ea typeface="Montserrat Light"/>
                <a:cs typeface="Montserrat Light"/>
                <a:sym typeface="Montserrat Light"/>
              </a:defRPr>
            </a:lvl4pPr>
            <a:lvl5pPr indent="0" lvl="4" marL="0" marR="0" rtl="0" algn="ctr">
              <a:lnSpc>
                <a:spcPct val="100000"/>
              </a:lnSpc>
              <a:spcBef>
                <a:spcPts val="0"/>
              </a:spcBef>
              <a:spcAft>
                <a:spcPts val="0"/>
              </a:spcAft>
              <a:buClr>
                <a:srgbClr val="FFFFFF"/>
              </a:buClr>
              <a:buSzPts val="600"/>
              <a:buFont typeface="Montserrat Light"/>
              <a:buNone/>
              <a:defRPr b="0" i="0" sz="600" u="none" cap="none" strike="noStrike">
                <a:solidFill>
                  <a:srgbClr val="FFFFFF"/>
                </a:solidFill>
                <a:latin typeface="Montserrat Light"/>
                <a:ea typeface="Montserrat Light"/>
                <a:cs typeface="Montserrat Light"/>
                <a:sym typeface="Montserrat Light"/>
              </a:defRPr>
            </a:lvl5pPr>
            <a:lvl6pPr indent="0" lvl="5" marL="0" marR="0" rtl="0" algn="ctr">
              <a:lnSpc>
                <a:spcPct val="100000"/>
              </a:lnSpc>
              <a:spcBef>
                <a:spcPts val="0"/>
              </a:spcBef>
              <a:spcAft>
                <a:spcPts val="0"/>
              </a:spcAft>
              <a:buClr>
                <a:srgbClr val="FFFFFF"/>
              </a:buClr>
              <a:buSzPts val="600"/>
              <a:buFont typeface="Montserrat Light"/>
              <a:buNone/>
              <a:defRPr b="0" i="0" sz="600" u="none" cap="none" strike="noStrike">
                <a:solidFill>
                  <a:srgbClr val="FFFFFF"/>
                </a:solidFill>
                <a:latin typeface="Montserrat Light"/>
                <a:ea typeface="Montserrat Light"/>
                <a:cs typeface="Montserrat Light"/>
                <a:sym typeface="Montserrat Light"/>
              </a:defRPr>
            </a:lvl6pPr>
            <a:lvl7pPr indent="0" lvl="6" marL="0" marR="0" rtl="0" algn="ctr">
              <a:lnSpc>
                <a:spcPct val="100000"/>
              </a:lnSpc>
              <a:spcBef>
                <a:spcPts val="0"/>
              </a:spcBef>
              <a:spcAft>
                <a:spcPts val="0"/>
              </a:spcAft>
              <a:buClr>
                <a:srgbClr val="FFFFFF"/>
              </a:buClr>
              <a:buSzPts val="600"/>
              <a:buFont typeface="Montserrat Light"/>
              <a:buNone/>
              <a:defRPr b="0" i="0" sz="600" u="none" cap="none" strike="noStrike">
                <a:solidFill>
                  <a:srgbClr val="FFFFFF"/>
                </a:solidFill>
                <a:latin typeface="Montserrat Light"/>
                <a:ea typeface="Montserrat Light"/>
                <a:cs typeface="Montserrat Light"/>
                <a:sym typeface="Montserrat Light"/>
              </a:defRPr>
            </a:lvl7pPr>
            <a:lvl8pPr indent="0" lvl="7" marL="0" marR="0" rtl="0" algn="ctr">
              <a:lnSpc>
                <a:spcPct val="100000"/>
              </a:lnSpc>
              <a:spcBef>
                <a:spcPts val="0"/>
              </a:spcBef>
              <a:spcAft>
                <a:spcPts val="0"/>
              </a:spcAft>
              <a:buClr>
                <a:srgbClr val="FFFFFF"/>
              </a:buClr>
              <a:buSzPts val="600"/>
              <a:buFont typeface="Montserrat Light"/>
              <a:buNone/>
              <a:defRPr b="0" i="0" sz="600" u="none" cap="none" strike="noStrike">
                <a:solidFill>
                  <a:srgbClr val="FFFFFF"/>
                </a:solidFill>
                <a:latin typeface="Montserrat Light"/>
                <a:ea typeface="Montserrat Light"/>
                <a:cs typeface="Montserrat Light"/>
                <a:sym typeface="Montserrat Light"/>
              </a:defRPr>
            </a:lvl8pPr>
            <a:lvl9pPr indent="0" lvl="8" marL="0" marR="0" rtl="0" algn="ctr">
              <a:lnSpc>
                <a:spcPct val="100000"/>
              </a:lnSpc>
              <a:spcBef>
                <a:spcPts val="0"/>
              </a:spcBef>
              <a:spcAft>
                <a:spcPts val="0"/>
              </a:spcAft>
              <a:buClr>
                <a:srgbClr val="FFFFFF"/>
              </a:buClr>
              <a:buSzPts val="600"/>
              <a:buFont typeface="Montserrat Light"/>
              <a:buNone/>
              <a:defRPr b="0" i="0" sz="600" u="none" cap="none" strike="noStrike">
                <a:solidFill>
                  <a:srgbClr val="FFFFFF"/>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Process" showMasterSp="0">
  <p:cSld name="Our Process 2">
    <p:spTree>
      <p:nvGrpSpPr>
        <p:cNvPr id="579" name="Shape 579"/>
        <p:cNvGrpSpPr/>
        <p:nvPr/>
      </p:nvGrpSpPr>
      <p:grpSpPr>
        <a:xfrm>
          <a:off x="0" y="0"/>
          <a:ext cx="0" cy="0"/>
          <a:chOff x="0" y="0"/>
          <a:chExt cx="0" cy="0"/>
        </a:xfrm>
      </p:grpSpPr>
      <p:sp>
        <p:nvSpPr>
          <p:cNvPr id="580" name="Google Shape;580;p76"/>
          <p:cNvSpPr txBox="1"/>
          <p:nvPr>
            <p:ph idx="1" type="body"/>
          </p:nvPr>
        </p:nvSpPr>
        <p:spPr>
          <a:xfrm>
            <a:off x="2495147" y="2126924"/>
            <a:ext cx="187500" cy="128100"/>
          </a:xfrm>
          <a:prstGeom prst="rect">
            <a:avLst/>
          </a:prstGeom>
          <a:solidFill>
            <a:srgbClr val="3369FF"/>
          </a:solidFill>
          <a:ln cap="flat" cmpd="sng" w="38100">
            <a:solidFill>
              <a:srgbClr val="3369FF"/>
            </a:solidFill>
            <a:prstDash val="solid"/>
            <a:round/>
            <a:headEnd len="sm" w="sm" type="none"/>
            <a:tailEnd len="sm" w="sm" type="none"/>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81" name="Google Shape;581;p76"/>
          <p:cNvSpPr txBox="1"/>
          <p:nvPr>
            <p:ph idx="2" type="body"/>
          </p:nvPr>
        </p:nvSpPr>
        <p:spPr>
          <a:xfrm>
            <a:off x="699956" y="3185539"/>
            <a:ext cx="1292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82" name="Google Shape;582;p76"/>
          <p:cNvSpPr txBox="1"/>
          <p:nvPr>
            <p:ph idx="3" type="body"/>
          </p:nvPr>
        </p:nvSpPr>
        <p:spPr>
          <a:xfrm>
            <a:off x="481004" y="3446793"/>
            <a:ext cx="1729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83" name="Google Shape;583;p76"/>
          <p:cNvSpPr txBox="1"/>
          <p:nvPr>
            <p:ph idx="4" type="body"/>
          </p:nvPr>
        </p:nvSpPr>
        <p:spPr>
          <a:xfrm>
            <a:off x="486291" y="511254"/>
            <a:ext cx="8171400" cy="42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84" name="Google Shape;584;p76"/>
          <p:cNvSpPr txBox="1"/>
          <p:nvPr>
            <p:ph idx="5" type="body"/>
          </p:nvPr>
        </p:nvSpPr>
        <p:spPr>
          <a:xfrm>
            <a:off x="486291" y="362096"/>
            <a:ext cx="353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85" name="Google Shape;585;p76"/>
          <p:cNvSpPr txBox="1"/>
          <p:nvPr>
            <p:ph idx="6" type="body"/>
          </p:nvPr>
        </p:nvSpPr>
        <p:spPr>
          <a:xfrm>
            <a:off x="6978066" y="3185539"/>
            <a:ext cx="16596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86" name="Google Shape;586;p76"/>
          <p:cNvSpPr txBox="1"/>
          <p:nvPr>
            <p:ph idx="7" type="body"/>
          </p:nvPr>
        </p:nvSpPr>
        <p:spPr>
          <a:xfrm>
            <a:off x="6942914" y="3446793"/>
            <a:ext cx="1729800" cy="5277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87" name="Google Shape;587;p76"/>
          <p:cNvSpPr txBox="1"/>
          <p:nvPr>
            <p:ph idx="8" type="body"/>
          </p:nvPr>
        </p:nvSpPr>
        <p:spPr>
          <a:xfrm>
            <a:off x="4387167" y="2126924"/>
            <a:ext cx="187500" cy="128100"/>
          </a:xfrm>
          <a:prstGeom prst="rect">
            <a:avLst/>
          </a:prstGeom>
          <a:solidFill>
            <a:srgbClr val="3369FF"/>
          </a:solidFill>
          <a:ln cap="flat" cmpd="sng" w="38100">
            <a:solidFill>
              <a:srgbClr val="3369FF"/>
            </a:solidFill>
            <a:prstDash val="solid"/>
            <a:round/>
            <a:headEnd len="sm" w="sm" type="none"/>
            <a:tailEnd len="sm" w="sm" type="none"/>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88" name="Google Shape;588;p76"/>
          <p:cNvSpPr txBox="1"/>
          <p:nvPr>
            <p:ph idx="9" type="body"/>
          </p:nvPr>
        </p:nvSpPr>
        <p:spPr>
          <a:xfrm>
            <a:off x="2832562" y="3185539"/>
            <a:ext cx="1355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89" name="Google Shape;589;p76"/>
          <p:cNvSpPr txBox="1"/>
          <p:nvPr>
            <p:ph idx="13" type="body"/>
          </p:nvPr>
        </p:nvSpPr>
        <p:spPr>
          <a:xfrm>
            <a:off x="2645230" y="3446793"/>
            <a:ext cx="1729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90" name="Google Shape;590;p76"/>
          <p:cNvSpPr txBox="1"/>
          <p:nvPr>
            <p:ph idx="14" type="body"/>
          </p:nvPr>
        </p:nvSpPr>
        <p:spPr>
          <a:xfrm>
            <a:off x="6572846" y="2126924"/>
            <a:ext cx="187500" cy="128100"/>
          </a:xfrm>
          <a:prstGeom prst="rect">
            <a:avLst/>
          </a:prstGeom>
          <a:solidFill>
            <a:srgbClr val="3369FF"/>
          </a:solidFill>
          <a:ln cap="flat" cmpd="sng" w="38100">
            <a:solidFill>
              <a:srgbClr val="3369FF"/>
            </a:solidFill>
            <a:prstDash val="solid"/>
            <a:round/>
            <a:headEnd len="sm" w="sm" type="none"/>
            <a:tailEnd len="sm" w="sm" type="none"/>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91" name="Google Shape;591;p76"/>
          <p:cNvSpPr txBox="1"/>
          <p:nvPr>
            <p:ph idx="15" type="body"/>
          </p:nvPr>
        </p:nvSpPr>
        <p:spPr>
          <a:xfrm>
            <a:off x="4916993" y="3185539"/>
            <a:ext cx="1355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92" name="Google Shape;592;p76"/>
          <p:cNvSpPr txBox="1"/>
          <p:nvPr>
            <p:ph idx="16" type="body"/>
          </p:nvPr>
        </p:nvSpPr>
        <p:spPr>
          <a:xfrm>
            <a:off x="4729661" y="3446793"/>
            <a:ext cx="1729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93" name="Google Shape;593;p76"/>
          <p:cNvSpPr txBox="1"/>
          <p:nvPr>
            <p:ph idx="17" type="body"/>
          </p:nvPr>
        </p:nvSpPr>
        <p:spPr>
          <a:xfrm>
            <a:off x="699956" y="4367178"/>
            <a:ext cx="1292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94" name="Google Shape;594;p76"/>
          <p:cNvSpPr txBox="1"/>
          <p:nvPr>
            <p:ph idx="18" type="body"/>
          </p:nvPr>
        </p:nvSpPr>
        <p:spPr>
          <a:xfrm>
            <a:off x="6978066" y="4367178"/>
            <a:ext cx="16596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95" name="Google Shape;595;p76"/>
          <p:cNvSpPr txBox="1"/>
          <p:nvPr>
            <p:ph idx="19" type="body"/>
          </p:nvPr>
        </p:nvSpPr>
        <p:spPr>
          <a:xfrm>
            <a:off x="2832562" y="436717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96" name="Google Shape;596;p76"/>
          <p:cNvSpPr txBox="1"/>
          <p:nvPr>
            <p:ph idx="20" type="body"/>
          </p:nvPr>
        </p:nvSpPr>
        <p:spPr>
          <a:xfrm>
            <a:off x="4916993" y="436717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597" name="Google Shape;597;p76"/>
          <p:cNvSpPr/>
          <p:nvPr>
            <p:ph idx="21" type="pic"/>
          </p:nvPr>
        </p:nvSpPr>
        <p:spPr>
          <a:xfrm>
            <a:off x="571917" y="1607295"/>
            <a:ext cx="1548000" cy="1344300"/>
          </a:xfrm>
          <a:prstGeom prst="rect">
            <a:avLst/>
          </a:prstGeom>
          <a:noFill/>
          <a:ln>
            <a:noFill/>
          </a:ln>
        </p:spPr>
      </p:sp>
      <p:sp>
        <p:nvSpPr>
          <p:cNvPr id="598" name="Google Shape;598;p76"/>
          <p:cNvSpPr/>
          <p:nvPr>
            <p:ph idx="22" type="pic"/>
          </p:nvPr>
        </p:nvSpPr>
        <p:spPr>
          <a:xfrm>
            <a:off x="7075951" y="1550094"/>
            <a:ext cx="1463700" cy="1458900"/>
          </a:xfrm>
          <a:prstGeom prst="rect">
            <a:avLst/>
          </a:prstGeom>
          <a:noFill/>
          <a:ln>
            <a:noFill/>
          </a:ln>
        </p:spPr>
      </p:sp>
      <p:sp>
        <p:nvSpPr>
          <p:cNvPr id="599" name="Google Shape;599;p76"/>
          <p:cNvSpPr/>
          <p:nvPr>
            <p:ph idx="23" type="pic"/>
          </p:nvPr>
        </p:nvSpPr>
        <p:spPr>
          <a:xfrm>
            <a:off x="3071898" y="1525673"/>
            <a:ext cx="876600" cy="1507800"/>
          </a:xfrm>
          <a:prstGeom prst="rect">
            <a:avLst/>
          </a:prstGeom>
          <a:noFill/>
          <a:ln>
            <a:noFill/>
          </a:ln>
        </p:spPr>
      </p:sp>
      <p:sp>
        <p:nvSpPr>
          <p:cNvPr id="600" name="Google Shape;600;p76"/>
          <p:cNvSpPr/>
          <p:nvPr>
            <p:ph idx="24" type="pic"/>
          </p:nvPr>
        </p:nvSpPr>
        <p:spPr>
          <a:xfrm>
            <a:off x="4955969" y="1525663"/>
            <a:ext cx="1277400" cy="1507800"/>
          </a:xfrm>
          <a:prstGeom prst="rect">
            <a:avLst/>
          </a:prstGeom>
          <a:noFill/>
          <a:ln>
            <a:noFill/>
          </a:ln>
        </p:spPr>
      </p:sp>
      <p:sp>
        <p:nvSpPr>
          <p:cNvPr id="601" name="Google Shape;601;p76"/>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ection Header Black" showMasterSp="0">
  <p:cSld name="Photo Section Header Black 2">
    <p:spTree>
      <p:nvGrpSpPr>
        <p:cNvPr id="602" name="Shape 602"/>
        <p:cNvGrpSpPr/>
        <p:nvPr/>
      </p:nvGrpSpPr>
      <p:grpSpPr>
        <a:xfrm>
          <a:off x="0" y="0"/>
          <a:ext cx="0" cy="0"/>
          <a:chOff x="0" y="0"/>
          <a:chExt cx="0" cy="0"/>
        </a:xfrm>
      </p:grpSpPr>
      <p:sp>
        <p:nvSpPr>
          <p:cNvPr id="603" name="Google Shape;603;p77"/>
          <p:cNvSpPr/>
          <p:nvPr>
            <p:ph idx="2" type="pic"/>
          </p:nvPr>
        </p:nvSpPr>
        <p:spPr>
          <a:xfrm>
            <a:off x="472709" y="485060"/>
            <a:ext cx="8198700" cy="4286400"/>
          </a:xfrm>
          <a:prstGeom prst="rect">
            <a:avLst/>
          </a:prstGeom>
          <a:noFill/>
          <a:ln>
            <a:noFill/>
          </a:ln>
        </p:spPr>
      </p:sp>
      <p:sp>
        <p:nvSpPr>
          <p:cNvPr id="604" name="Google Shape;604;p77"/>
          <p:cNvSpPr txBox="1"/>
          <p:nvPr>
            <p:ph idx="1" type="body"/>
          </p:nvPr>
        </p:nvSpPr>
        <p:spPr>
          <a:xfrm>
            <a:off x="849306" y="918960"/>
            <a:ext cx="3021600" cy="23310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000000"/>
              </a:buClr>
              <a:buSzPts val="3800"/>
              <a:buFont typeface="Work Sans"/>
              <a:buNone/>
              <a:defRPr b="1" sz="38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05" name="Google Shape;605;p77"/>
          <p:cNvSpPr txBox="1"/>
          <p:nvPr>
            <p:ph idx="3" type="body"/>
          </p:nvPr>
        </p:nvSpPr>
        <p:spPr>
          <a:xfrm>
            <a:off x="876761" y="2811980"/>
            <a:ext cx="1247100" cy="242100"/>
          </a:xfrm>
          <a:prstGeom prst="rect">
            <a:avLst/>
          </a:prstGeom>
          <a:solidFill>
            <a:srgbClr val="3369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06" name="Google Shape;606;p77"/>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wth Chart" showMasterSp="0">
  <p:cSld name="Growth Chart 2">
    <p:spTree>
      <p:nvGrpSpPr>
        <p:cNvPr id="607" name="Shape 607"/>
        <p:cNvGrpSpPr/>
        <p:nvPr/>
      </p:nvGrpSpPr>
      <p:grpSpPr>
        <a:xfrm>
          <a:off x="0" y="0"/>
          <a:ext cx="0" cy="0"/>
          <a:chOff x="0" y="0"/>
          <a:chExt cx="0" cy="0"/>
        </a:xfrm>
      </p:grpSpPr>
      <p:sp>
        <p:nvSpPr>
          <p:cNvPr id="608" name="Google Shape;608;p78"/>
          <p:cNvSpPr txBox="1"/>
          <p:nvPr>
            <p:ph idx="1" type="body"/>
          </p:nvPr>
        </p:nvSpPr>
        <p:spPr>
          <a:xfrm>
            <a:off x="1042733" y="640922"/>
            <a:ext cx="3021600" cy="4236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09" name="Google Shape;609;p78"/>
          <p:cNvSpPr txBox="1"/>
          <p:nvPr>
            <p:ph idx="2" type="body"/>
          </p:nvPr>
        </p:nvSpPr>
        <p:spPr>
          <a:xfrm>
            <a:off x="1043385" y="444704"/>
            <a:ext cx="30201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10" name="Google Shape;610;p7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 left" showMasterSp="0">
  <p:cSld name="Big Stat left 2">
    <p:spTree>
      <p:nvGrpSpPr>
        <p:cNvPr id="611" name="Shape 611"/>
        <p:cNvGrpSpPr/>
        <p:nvPr/>
      </p:nvGrpSpPr>
      <p:grpSpPr>
        <a:xfrm>
          <a:off x="0" y="0"/>
          <a:ext cx="0" cy="0"/>
          <a:chOff x="0" y="0"/>
          <a:chExt cx="0" cy="0"/>
        </a:xfrm>
      </p:grpSpPr>
      <p:sp>
        <p:nvSpPr>
          <p:cNvPr id="612" name="Google Shape;612;p79"/>
          <p:cNvSpPr/>
          <p:nvPr/>
        </p:nvSpPr>
        <p:spPr>
          <a:xfrm>
            <a:off x="488384" y="481360"/>
            <a:ext cx="8215200" cy="4298400"/>
          </a:xfrm>
          <a:prstGeom prst="rect">
            <a:avLst/>
          </a:prstGeom>
          <a:solidFill>
            <a:srgbClr val="EEF0F3"/>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613" name="Google Shape;613;p79"/>
          <p:cNvSpPr txBox="1"/>
          <p:nvPr>
            <p:ph idx="1" type="body"/>
          </p:nvPr>
        </p:nvSpPr>
        <p:spPr>
          <a:xfrm>
            <a:off x="687274" y="1207663"/>
            <a:ext cx="6322800" cy="25386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3369FF"/>
              </a:buClr>
              <a:buSzPts val="16900"/>
              <a:buFont typeface="Work Sans"/>
              <a:buNone/>
              <a:defRPr b="1" sz="169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14" name="Google Shape;614;p79"/>
          <p:cNvSpPr txBox="1"/>
          <p:nvPr>
            <p:ph idx="2" type="body"/>
          </p:nvPr>
        </p:nvSpPr>
        <p:spPr>
          <a:xfrm>
            <a:off x="5662978" y="1058621"/>
            <a:ext cx="3021600" cy="28365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15" name="Google Shape;615;p79"/>
          <p:cNvSpPr txBox="1"/>
          <p:nvPr>
            <p:ph idx="3" type="body"/>
          </p:nvPr>
        </p:nvSpPr>
        <p:spPr>
          <a:xfrm>
            <a:off x="5663630"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16" name="Google Shape;616;p79"/>
          <p:cNvSpPr txBox="1"/>
          <p:nvPr>
            <p:ph idx="4" type="body"/>
          </p:nvPr>
        </p:nvSpPr>
        <p:spPr>
          <a:xfrm>
            <a:off x="5662978" y="4517749"/>
            <a:ext cx="3140400" cy="2325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7D8994"/>
              </a:buClr>
              <a:buSzPts val="1100"/>
              <a:buFont typeface="Montserrat"/>
              <a:buNone/>
              <a:defRPr>
                <a:solidFill>
                  <a:srgbClr val="7D8994"/>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17" name="Google Shape;617;p79"/>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 right" showMasterSp="0">
  <p:cSld name="Big Stat right 2">
    <p:spTree>
      <p:nvGrpSpPr>
        <p:cNvPr id="618" name="Shape 618"/>
        <p:cNvGrpSpPr/>
        <p:nvPr/>
      </p:nvGrpSpPr>
      <p:grpSpPr>
        <a:xfrm>
          <a:off x="0" y="0"/>
          <a:ext cx="0" cy="0"/>
          <a:chOff x="0" y="0"/>
          <a:chExt cx="0" cy="0"/>
        </a:xfrm>
      </p:grpSpPr>
      <p:sp>
        <p:nvSpPr>
          <p:cNvPr id="619" name="Google Shape;619;p80"/>
          <p:cNvSpPr/>
          <p:nvPr/>
        </p:nvSpPr>
        <p:spPr>
          <a:xfrm>
            <a:off x="488384" y="481360"/>
            <a:ext cx="8215200" cy="42984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620" name="Google Shape;620;p80"/>
          <p:cNvSpPr txBox="1"/>
          <p:nvPr>
            <p:ph idx="1" type="body"/>
          </p:nvPr>
        </p:nvSpPr>
        <p:spPr>
          <a:xfrm>
            <a:off x="3757540" y="1207663"/>
            <a:ext cx="4908300" cy="2538600"/>
          </a:xfrm>
          <a:prstGeom prst="rect">
            <a:avLst/>
          </a:prstGeom>
          <a:noFill/>
          <a:ln>
            <a:noFill/>
          </a:ln>
        </p:spPr>
        <p:txBody>
          <a:bodyPr anchorCtr="0" anchor="t" bIns="14300" lIns="14300" spcFirstLastPara="1" rIns="14300" wrap="square" tIns="14300">
            <a:spAutoFit/>
          </a:bodyPr>
          <a:lstStyle>
            <a:lvl1pPr indent="-228600" lvl="0" marL="457200" rtl="0" algn="r">
              <a:lnSpc>
                <a:spcPct val="120000"/>
              </a:lnSpc>
              <a:spcBef>
                <a:spcPts val="0"/>
              </a:spcBef>
              <a:spcAft>
                <a:spcPts val="0"/>
              </a:spcAft>
              <a:buClr>
                <a:srgbClr val="3369FF"/>
              </a:buClr>
              <a:buSzPts val="16900"/>
              <a:buFont typeface="Work Sans"/>
              <a:buNone/>
              <a:defRPr b="1" sz="16900">
                <a:solidFill>
                  <a:srgbClr val="3369FF"/>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21" name="Google Shape;621;p80"/>
          <p:cNvSpPr txBox="1"/>
          <p:nvPr>
            <p:ph idx="2" type="body"/>
          </p:nvPr>
        </p:nvSpPr>
        <p:spPr>
          <a:xfrm>
            <a:off x="937958" y="4517749"/>
            <a:ext cx="3140400" cy="2325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7D8994"/>
              </a:buClr>
              <a:buSzPts val="1100"/>
              <a:buFont typeface="Montserrat"/>
              <a:buNone/>
              <a:defRPr>
                <a:solidFill>
                  <a:srgbClr val="7D8994"/>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22" name="Google Shape;622;p80"/>
          <p:cNvSpPr txBox="1"/>
          <p:nvPr>
            <p:ph idx="3" type="body"/>
          </p:nvPr>
        </p:nvSpPr>
        <p:spPr>
          <a:xfrm>
            <a:off x="937958" y="1058621"/>
            <a:ext cx="30216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23" name="Google Shape;623;p80"/>
          <p:cNvSpPr txBox="1"/>
          <p:nvPr>
            <p:ph idx="4" type="body"/>
          </p:nvPr>
        </p:nvSpPr>
        <p:spPr>
          <a:xfrm>
            <a:off x="937958" y="862403"/>
            <a:ext cx="24702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24" name="Google Shape;624;p80"/>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column - two photos" showMasterSp="0">
  <p:cSld name="center column - two photos">
    <p:spTree>
      <p:nvGrpSpPr>
        <p:cNvPr id="625" name="Shape 625"/>
        <p:cNvGrpSpPr/>
        <p:nvPr/>
      </p:nvGrpSpPr>
      <p:grpSpPr>
        <a:xfrm>
          <a:off x="0" y="0"/>
          <a:ext cx="0" cy="0"/>
          <a:chOff x="0" y="0"/>
          <a:chExt cx="0" cy="0"/>
        </a:xfrm>
      </p:grpSpPr>
      <p:sp>
        <p:nvSpPr>
          <p:cNvPr id="626" name="Google Shape;626;p81"/>
          <p:cNvSpPr/>
          <p:nvPr/>
        </p:nvSpPr>
        <p:spPr>
          <a:xfrm>
            <a:off x="3238946" y="484362"/>
            <a:ext cx="2666100" cy="428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627" name="Google Shape;627;p81"/>
          <p:cNvSpPr txBox="1"/>
          <p:nvPr>
            <p:ph idx="1" type="body"/>
          </p:nvPr>
        </p:nvSpPr>
        <p:spPr>
          <a:xfrm>
            <a:off x="3524110" y="971441"/>
            <a:ext cx="20958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28" name="Google Shape;628;p81"/>
          <p:cNvSpPr txBox="1"/>
          <p:nvPr>
            <p:ph idx="2" type="body"/>
          </p:nvPr>
        </p:nvSpPr>
        <p:spPr>
          <a:xfrm>
            <a:off x="3524110" y="775223"/>
            <a:ext cx="20958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FFFFFF"/>
              </a:buClr>
              <a:buSzPts val="800"/>
              <a:buFont typeface="Montserrat SemiBold"/>
              <a:buNone/>
              <a:defRPr sz="800" cap="none">
                <a:solidFill>
                  <a:srgbClr val="FFFF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29" name="Google Shape;629;p81"/>
          <p:cNvSpPr txBox="1"/>
          <p:nvPr>
            <p:ph idx="3" type="body"/>
          </p:nvPr>
        </p:nvSpPr>
        <p:spPr>
          <a:xfrm>
            <a:off x="3524110" y="2049846"/>
            <a:ext cx="2095800" cy="24789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FFFFFF"/>
              </a:buClr>
              <a:buSzPts val="1100"/>
              <a:buFont typeface="Montserrat"/>
              <a:buNone/>
              <a:defRPr>
                <a:solidFill>
                  <a:srgbClr val="FFFFFF"/>
                </a:solidFill>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30" name="Google Shape;630;p81"/>
          <p:cNvSpPr/>
          <p:nvPr>
            <p:ph idx="4" type="pic"/>
          </p:nvPr>
        </p:nvSpPr>
        <p:spPr>
          <a:xfrm>
            <a:off x="479501" y="485060"/>
            <a:ext cx="2666100" cy="4286400"/>
          </a:xfrm>
          <a:prstGeom prst="rect">
            <a:avLst/>
          </a:prstGeom>
          <a:noFill/>
          <a:ln>
            <a:noFill/>
          </a:ln>
        </p:spPr>
      </p:sp>
      <p:sp>
        <p:nvSpPr>
          <p:cNvPr id="631" name="Google Shape;631;p81"/>
          <p:cNvSpPr/>
          <p:nvPr>
            <p:ph idx="5" type="pic"/>
          </p:nvPr>
        </p:nvSpPr>
        <p:spPr>
          <a:xfrm>
            <a:off x="5998392" y="485060"/>
            <a:ext cx="2666100" cy="4286400"/>
          </a:xfrm>
          <a:prstGeom prst="rect">
            <a:avLst/>
          </a:prstGeom>
          <a:noFill/>
          <a:ln>
            <a:noFill/>
          </a:ln>
        </p:spPr>
      </p:sp>
      <p:sp>
        <p:nvSpPr>
          <p:cNvPr id="632" name="Google Shape;632;p81"/>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showMasterSp="0">
  <p:cSld name="3 columns">
    <p:spTree>
      <p:nvGrpSpPr>
        <p:cNvPr id="633" name="Shape 633"/>
        <p:cNvGrpSpPr/>
        <p:nvPr/>
      </p:nvGrpSpPr>
      <p:grpSpPr>
        <a:xfrm>
          <a:off x="0" y="0"/>
          <a:ext cx="0" cy="0"/>
          <a:chOff x="0" y="0"/>
          <a:chExt cx="0" cy="0"/>
        </a:xfrm>
      </p:grpSpPr>
      <p:sp>
        <p:nvSpPr>
          <p:cNvPr id="634" name="Google Shape;634;p82"/>
          <p:cNvSpPr txBox="1"/>
          <p:nvPr>
            <p:ph idx="1" type="body"/>
          </p:nvPr>
        </p:nvSpPr>
        <p:spPr>
          <a:xfrm>
            <a:off x="3524110" y="971441"/>
            <a:ext cx="2095800" cy="957300"/>
          </a:xfrm>
          <a:prstGeom prst="rect">
            <a:avLst/>
          </a:prstGeom>
          <a:noFill/>
          <a:ln>
            <a:noFill/>
          </a:ln>
        </p:spPr>
        <p:txBody>
          <a:bodyPr anchorCtr="0" anchor="t"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35" name="Google Shape;635;p82"/>
          <p:cNvSpPr txBox="1"/>
          <p:nvPr>
            <p:ph idx="2" type="body"/>
          </p:nvPr>
        </p:nvSpPr>
        <p:spPr>
          <a:xfrm>
            <a:off x="3524110" y="775223"/>
            <a:ext cx="2095800" cy="133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36" name="Google Shape;636;p82"/>
          <p:cNvSpPr txBox="1"/>
          <p:nvPr>
            <p:ph idx="3" type="body"/>
          </p:nvPr>
        </p:nvSpPr>
        <p:spPr>
          <a:xfrm>
            <a:off x="3524110" y="2049846"/>
            <a:ext cx="2095800" cy="2478900"/>
          </a:xfrm>
          <a:prstGeom prst="rect">
            <a:avLst/>
          </a:prstGeom>
          <a:noFill/>
          <a:ln>
            <a:noFill/>
          </a:ln>
        </p:spPr>
        <p:txBody>
          <a:bodyPr anchorCtr="0" anchor="t" bIns="17150" lIns="17150" spcFirstLastPara="1" rIns="17150" wrap="square" tIns="1715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37" name="Google Shape;637;p82"/>
          <p:cNvSpPr/>
          <p:nvPr/>
        </p:nvSpPr>
        <p:spPr>
          <a:xfrm>
            <a:off x="479501" y="484362"/>
            <a:ext cx="2666100" cy="428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638" name="Google Shape;638;p82"/>
          <p:cNvSpPr/>
          <p:nvPr/>
        </p:nvSpPr>
        <p:spPr>
          <a:xfrm>
            <a:off x="5998392" y="484362"/>
            <a:ext cx="2666100" cy="428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639" name="Google Shape;639;p82"/>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right, header and copy left" showMasterSp="0">
  <p:cSld name="photo right, header and copy left 2">
    <p:spTree>
      <p:nvGrpSpPr>
        <p:cNvPr id="640" name="Shape 640"/>
        <p:cNvGrpSpPr/>
        <p:nvPr/>
      </p:nvGrpSpPr>
      <p:grpSpPr>
        <a:xfrm>
          <a:off x="0" y="0"/>
          <a:ext cx="0" cy="0"/>
          <a:chOff x="0" y="0"/>
          <a:chExt cx="0" cy="0"/>
        </a:xfrm>
      </p:grpSpPr>
      <p:sp>
        <p:nvSpPr>
          <p:cNvPr id="641" name="Google Shape;641;p83"/>
          <p:cNvSpPr txBox="1"/>
          <p:nvPr>
            <p:ph idx="1" type="body"/>
          </p:nvPr>
        </p:nvSpPr>
        <p:spPr>
          <a:xfrm>
            <a:off x="939851" y="1059409"/>
            <a:ext cx="3020100" cy="956700"/>
          </a:xfrm>
          <a:prstGeom prst="rect">
            <a:avLst/>
          </a:prstGeom>
          <a:noFill/>
          <a:ln>
            <a:noFill/>
          </a:ln>
        </p:spPr>
        <p:txBody>
          <a:bodyPr anchorCtr="0" anchor="t" bIns="14275" lIns="14275" spcFirstLastPara="1" rIns="14275" wrap="square" tIns="14275">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42" name="Google Shape;642;p83"/>
          <p:cNvSpPr txBox="1"/>
          <p:nvPr>
            <p:ph idx="2" type="body"/>
          </p:nvPr>
        </p:nvSpPr>
        <p:spPr>
          <a:xfrm>
            <a:off x="948261" y="2193905"/>
            <a:ext cx="3138600" cy="2112600"/>
          </a:xfrm>
          <a:prstGeom prst="rect">
            <a:avLst/>
          </a:prstGeom>
          <a:noFill/>
          <a:ln>
            <a:noFill/>
          </a:ln>
        </p:spPr>
        <p:txBody>
          <a:bodyPr anchorCtr="0" anchor="t" bIns="17125" lIns="17125" spcFirstLastPara="1" rIns="17125" wrap="square" tIns="1712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43" name="Google Shape;643;p83"/>
          <p:cNvSpPr txBox="1"/>
          <p:nvPr>
            <p:ph idx="3" type="body"/>
          </p:nvPr>
        </p:nvSpPr>
        <p:spPr>
          <a:xfrm>
            <a:off x="940502" y="863293"/>
            <a:ext cx="2469000" cy="133200"/>
          </a:xfrm>
          <a:prstGeom prst="rect">
            <a:avLst/>
          </a:prstGeom>
          <a:noFill/>
          <a:ln>
            <a:noFill/>
          </a:ln>
        </p:spPr>
        <p:txBody>
          <a:bodyPr anchorCtr="0" anchor="ctr" bIns="14275" lIns="14275" spcFirstLastPara="1" rIns="14275" wrap="square" tIns="14275">
            <a:no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44" name="Google Shape;644;p83"/>
          <p:cNvSpPr/>
          <p:nvPr>
            <p:ph idx="4" type="pic"/>
          </p:nvPr>
        </p:nvSpPr>
        <p:spPr>
          <a:xfrm>
            <a:off x="4577804" y="486147"/>
            <a:ext cx="4091400" cy="4284000"/>
          </a:xfrm>
          <a:prstGeom prst="rect">
            <a:avLst/>
          </a:prstGeom>
          <a:noFill/>
          <a:ln>
            <a:noFill/>
          </a:ln>
        </p:spPr>
      </p:sp>
      <p:sp>
        <p:nvSpPr>
          <p:cNvPr id="645" name="Google Shape;645;p83"/>
          <p:cNvSpPr txBox="1"/>
          <p:nvPr>
            <p:ph idx="12" type="sldNum"/>
          </p:nvPr>
        </p:nvSpPr>
        <p:spPr>
          <a:xfrm>
            <a:off x="6552168" y="4629268"/>
            <a:ext cx="2132400" cy="204000"/>
          </a:xfrm>
          <a:prstGeom prst="rect">
            <a:avLst/>
          </a:prstGeom>
          <a:noFill/>
          <a:ln>
            <a:noFill/>
          </a:ln>
        </p:spPr>
        <p:txBody>
          <a:bodyPr anchorCtr="0" anchor="ctr" bIns="17125" lIns="17125" spcFirstLastPara="1" rIns="17125" wrap="square" tIns="17125">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Quote" showMasterSp="0">
  <p:cSld name="Full Page Quote 4">
    <p:spTree>
      <p:nvGrpSpPr>
        <p:cNvPr id="646" name="Shape 646"/>
        <p:cNvGrpSpPr/>
        <p:nvPr/>
      </p:nvGrpSpPr>
      <p:grpSpPr>
        <a:xfrm>
          <a:off x="0" y="0"/>
          <a:ext cx="0" cy="0"/>
          <a:chOff x="0" y="0"/>
          <a:chExt cx="0" cy="0"/>
        </a:xfrm>
      </p:grpSpPr>
      <p:sp>
        <p:nvSpPr>
          <p:cNvPr id="647" name="Google Shape;647;p84"/>
          <p:cNvSpPr txBox="1"/>
          <p:nvPr>
            <p:ph idx="1" type="body"/>
          </p:nvPr>
        </p:nvSpPr>
        <p:spPr>
          <a:xfrm>
            <a:off x="1254688" y="1329223"/>
            <a:ext cx="6634500" cy="434400"/>
          </a:xfrm>
          <a:prstGeom prst="rect">
            <a:avLst/>
          </a:prstGeom>
          <a:noFill/>
          <a:ln>
            <a:noFill/>
          </a:ln>
        </p:spPr>
        <p:txBody>
          <a:bodyPr anchorCtr="0" anchor="t" bIns="17125" lIns="17125" spcFirstLastPara="1" rIns="17125" wrap="square" tIns="17125">
            <a:spAutoFit/>
          </a:bodyPr>
          <a:lstStyle>
            <a:lvl1pPr indent="-228600" lvl="0" marL="457200" rtl="0" algn="ct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48" name="Google Shape;648;p84"/>
          <p:cNvSpPr txBox="1"/>
          <p:nvPr>
            <p:ph idx="2" type="body"/>
          </p:nvPr>
        </p:nvSpPr>
        <p:spPr>
          <a:xfrm>
            <a:off x="1871220" y="4391191"/>
            <a:ext cx="5401500" cy="162900"/>
          </a:xfrm>
          <a:prstGeom prst="rect">
            <a:avLst/>
          </a:prstGeom>
          <a:noFill/>
          <a:ln>
            <a:noFill/>
          </a:ln>
        </p:spPr>
        <p:txBody>
          <a:bodyPr anchorCtr="0" anchor="t" bIns="17125" lIns="17125" spcFirstLastPara="1" rIns="17125" wrap="square" tIns="17125">
            <a:spAutoFit/>
          </a:bodyPr>
          <a:lstStyle>
            <a:lvl1pPr indent="-228600" lvl="0" marL="457200" rtl="0" algn="ctr">
              <a:lnSpc>
                <a:spcPct val="100000"/>
              </a:lnSpc>
              <a:spcBef>
                <a:spcPts val="0"/>
              </a:spcBef>
              <a:spcAft>
                <a:spcPts val="0"/>
              </a:spcAft>
              <a:buClr>
                <a:srgbClr val="4F5863"/>
              </a:buClr>
              <a:buSzPts val="800"/>
              <a:buFont typeface="Montserrat SemiBold"/>
              <a:buNone/>
              <a:defRPr sz="800" cap="none">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pic>
        <p:nvPicPr>
          <p:cNvPr descr="Image" id="649" name="Google Shape;649;p84"/>
          <p:cNvPicPr preferRelativeResize="0"/>
          <p:nvPr/>
        </p:nvPicPr>
        <p:blipFill rotWithShape="1">
          <a:blip r:embed="rId2">
            <a:alphaModFix/>
          </a:blip>
          <a:srcRect b="0" l="0" r="0" t="0"/>
          <a:stretch/>
        </p:blipFill>
        <p:spPr>
          <a:xfrm>
            <a:off x="4144755" y="245928"/>
            <a:ext cx="854490" cy="854490"/>
          </a:xfrm>
          <a:prstGeom prst="rect">
            <a:avLst/>
          </a:prstGeom>
          <a:noFill/>
          <a:ln>
            <a:noFill/>
          </a:ln>
        </p:spPr>
      </p:pic>
      <p:sp>
        <p:nvSpPr>
          <p:cNvPr id="650" name="Google Shape;650;p84"/>
          <p:cNvSpPr txBox="1"/>
          <p:nvPr>
            <p:ph idx="12" type="sldNum"/>
          </p:nvPr>
        </p:nvSpPr>
        <p:spPr>
          <a:xfrm>
            <a:off x="6552168" y="4629268"/>
            <a:ext cx="2132400" cy="204000"/>
          </a:xfrm>
          <a:prstGeom prst="rect">
            <a:avLst/>
          </a:prstGeom>
          <a:noFill/>
          <a:ln>
            <a:noFill/>
          </a:ln>
        </p:spPr>
        <p:txBody>
          <a:bodyPr anchorCtr="0" anchor="ctr" bIns="17125" lIns="17125" spcFirstLastPara="1" rIns="17125" wrap="square" tIns="17125">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showMasterSp="0" type="titleOnly">
  <p:cSld name="TITLE_ONLY">
    <p:spTree>
      <p:nvGrpSpPr>
        <p:cNvPr id="651" name="Shape 651"/>
        <p:cNvGrpSpPr/>
        <p:nvPr/>
      </p:nvGrpSpPr>
      <p:grpSpPr>
        <a:xfrm>
          <a:off x="0" y="0"/>
          <a:ext cx="0" cy="0"/>
          <a:chOff x="0" y="0"/>
          <a:chExt cx="0" cy="0"/>
        </a:xfrm>
      </p:grpSpPr>
      <p:sp>
        <p:nvSpPr>
          <p:cNvPr id="652" name="Google Shape;652;p85"/>
          <p:cNvSpPr/>
          <p:nvPr/>
        </p:nvSpPr>
        <p:spPr>
          <a:xfrm>
            <a:off x="0" y="0"/>
            <a:ext cx="9144000" cy="487800"/>
          </a:xfrm>
          <a:prstGeom prst="rect">
            <a:avLst/>
          </a:prstGeom>
          <a:solidFill>
            <a:srgbClr val="E9EDE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3" name="Google Shape;653;p85"/>
          <p:cNvGrpSpPr/>
          <p:nvPr/>
        </p:nvGrpSpPr>
        <p:grpSpPr>
          <a:xfrm>
            <a:off x="830392" y="1191294"/>
            <a:ext cx="745729" cy="45788"/>
            <a:chOff x="0" y="103"/>
            <a:chExt cx="1988611" cy="122101"/>
          </a:xfrm>
        </p:grpSpPr>
        <p:sp>
          <p:nvSpPr>
            <p:cNvPr id="654" name="Google Shape;654;p85"/>
            <p:cNvSpPr/>
            <p:nvPr/>
          </p:nvSpPr>
          <p:spPr>
            <a:xfrm rot="-5400000">
              <a:off x="1430460" y="-435947"/>
              <a:ext cx="122100" cy="994200"/>
            </a:xfrm>
            <a:prstGeom prst="rect">
              <a:avLst/>
            </a:prstGeom>
            <a:solidFill>
              <a:srgbClr val="3E52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85"/>
            <p:cNvSpPr/>
            <p:nvPr/>
          </p:nvSpPr>
          <p:spPr>
            <a:xfrm rot="-5400000">
              <a:off x="440250" y="-440146"/>
              <a:ext cx="122100" cy="1002600"/>
            </a:xfrm>
            <a:prstGeom prst="rect">
              <a:avLst/>
            </a:prstGeom>
            <a:solidFill>
              <a:srgbClr val="AFB6C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6" name="Google Shape;656;p8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1A1A1A"/>
              </a:buClr>
              <a:buSzPts val="2600"/>
              <a:buFont typeface="Raleway"/>
              <a:buNone/>
              <a:defRPr sz="2600">
                <a:solidFill>
                  <a:srgbClr val="1A1A1A"/>
                </a:solidFill>
                <a:latin typeface="Raleway"/>
                <a:ea typeface="Raleway"/>
                <a:cs typeface="Raleway"/>
                <a:sym typeface="Raleway"/>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657" name="Google Shape;657;p85">
            <a:hlinkClick action="ppaction://hlinksldjump" r:id="rId2"/>
          </p:cNvPr>
          <p:cNvSpPr/>
          <p:nvPr/>
        </p:nvSpPr>
        <p:spPr>
          <a:xfrm>
            <a:off x="8280450" y="0"/>
            <a:ext cx="863400" cy="454200"/>
          </a:xfrm>
          <a:prstGeom prst="rect">
            <a:avLst/>
          </a:prstGeom>
          <a:solidFill>
            <a:srgbClr val="E9EDE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8" name="Google Shape;658;p85">
            <a:hlinkClick action="ppaction://hlinksldjump" r:id="rId3"/>
          </p:cNvPr>
          <p:cNvCxnSpPr/>
          <p:nvPr/>
        </p:nvCxnSpPr>
        <p:spPr>
          <a:xfrm>
            <a:off x="8598817" y="216350"/>
            <a:ext cx="216300" cy="0"/>
          </a:xfrm>
          <a:prstGeom prst="straightConnector1">
            <a:avLst/>
          </a:prstGeom>
          <a:noFill/>
          <a:ln cap="flat" cmpd="sng" w="25400">
            <a:solidFill>
              <a:srgbClr val="B7B7B7"/>
            </a:solidFill>
            <a:prstDash val="solid"/>
            <a:round/>
            <a:headEnd len="sm" w="sm" type="none"/>
            <a:tailEnd len="sm" w="sm" type="none"/>
          </a:ln>
        </p:spPr>
      </p:cxnSp>
      <p:cxnSp>
        <p:nvCxnSpPr>
          <p:cNvPr id="659" name="Google Shape;659;p85">
            <a:hlinkClick action="ppaction://hlinksldjump" r:id="rId4"/>
          </p:cNvPr>
          <p:cNvCxnSpPr/>
          <p:nvPr/>
        </p:nvCxnSpPr>
        <p:spPr>
          <a:xfrm>
            <a:off x="8598817" y="250138"/>
            <a:ext cx="216300" cy="0"/>
          </a:xfrm>
          <a:prstGeom prst="straightConnector1">
            <a:avLst/>
          </a:prstGeom>
          <a:noFill/>
          <a:ln cap="flat" cmpd="sng" w="25400">
            <a:solidFill>
              <a:srgbClr val="B7B7B7"/>
            </a:solidFill>
            <a:prstDash val="solid"/>
            <a:round/>
            <a:headEnd len="sm" w="sm" type="none"/>
            <a:tailEnd len="sm" w="sm" type="none"/>
          </a:ln>
        </p:spPr>
      </p:cxnSp>
      <p:cxnSp>
        <p:nvCxnSpPr>
          <p:cNvPr id="660" name="Google Shape;660;p85">
            <a:hlinkClick action="ppaction://hlinksldjump" r:id="rId5"/>
          </p:cNvPr>
          <p:cNvCxnSpPr/>
          <p:nvPr/>
        </p:nvCxnSpPr>
        <p:spPr>
          <a:xfrm>
            <a:off x="8598817" y="283925"/>
            <a:ext cx="216300" cy="0"/>
          </a:xfrm>
          <a:prstGeom prst="straightConnector1">
            <a:avLst/>
          </a:prstGeom>
          <a:noFill/>
          <a:ln cap="flat" cmpd="sng" w="25400">
            <a:solidFill>
              <a:srgbClr val="B7B7B7"/>
            </a:solidFill>
            <a:prstDash val="solid"/>
            <a:round/>
            <a:headEnd len="sm" w="sm" type="none"/>
            <a:tailEnd len="sm" w="sm" type="none"/>
          </a:ln>
        </p:spPr>
      </p:cxnSp>
      <p:sp>
        <p:nvSpPr>
          <p:cNvPr id="661" name="Google Shape;661;p85"/>
          <p:cNvSpPr txBox="1"/>
          <p:nvPr>
            <p:ph idx="12" type="sldNum"/>
          </p:nvPr>
        </p:nvSpPr>
        <p:spPr>
          <a:xfrm>
            <a:off x="8759659" y="4781407"/>
            <a:ext cx="325500" cy="338700"/>
          </a:xfrm>
          <a:prstGeom prst="rect">
            <a:avLst/>
          </a:prstGeom>
          <a:noFill/>
          <a:ln>
            <a:noFill/>
          </a:ln>
        </p:spPr>
        <p:txBody>
          <a:bodyPr anchorCtr="0" anchor="ctr" bIns="91425" lIns="91425" spcFirstLastPara="1" rIns="91425" wrap="square" tIns="91425">
            <a:spAutoFit/>
          </a:bodyPr>
          <a:lstStyle>
            <a:lvl1pPr indent="0" lvl="0" marL="0" marR="0" rtl="0" algn="r">
              <a:lnSpc>
                <a:spcPct val="100000"/>
              </a:lnSpc>
              <a:spcBef>
                <a:spcPts val="0"/>
              </a:spcBef>
              <a:spcAft>
                <a:spcPts val="0"/>
              </a:spcAft>
              <a:buClr>
                <a:srgbClr val="595959"/>
              </a:buClr>
              <a:buSzPts val="1000"/>
              <a:buFont typeface="Lato"/>
              <a:buNone/>
              <a:defRPr b="0" i="0" sz="1000" u="none" cap="none" strike="noStrike">
                <a:solidFill>
                  <a:srgbClr val="595959"/>
                </a:solidFill>
                <a:latin typeface="Lato"/>
                <a:ea typeface="Lato"/>
                <a:cs typeface="Lato"/>
                <a:sym typeface="Lato"/>
              </a:defRPr>
            </a:lvl1pPr>
            <a:lvl2pPr indent="0" lvl="1" marL="0" marR="0" rtl="0" algn="r">
              <a:lnSpc>
                <a:spcPct val="100000"/>
              </a:lnSpc>
              <a:spcBef>
                <a:spcPts val="0"/>
              </a:spcBef>
              <a:spcAft>
                <a:spcPts val="0"/>
              </a:spcAft>
              <a:buClr>
                <a:srgbClr val="595959"/>
              </a:buClr>
              <a:buSzPts val="1000"/>
              <a:buFont typeface="Lato"/>
              <a:buNone/>
              <a:defRPr b="0" i="0" sz="1000" u="none" cap="none" strike="noStrike">
                <a:solidFill>
                  <a:srgbClr val="595959"/>
                </a:solidFill>
                <a:latin typeface="Lato"/>
                <a:ea typeface="Lato"/>
                <a:cs typeface="Lato"/>
                <a:sym typeface="Lato"/>
              </a:defRPr>
            </a:lvl2pPr>
            <a:lvl3pPr indent="0" lvl="2" marL="0" marR="0" rtl="0" algn="r">
              <a:lnSpc>
                <a:spcPct val="100000"/>
              </a:lnSpc>
              <a:spcBef>
                <a:spcPts val="0"/>
              </a:spcBef>
              <a:spcAft>
                <a:spcPts val="0"/>
              </a:spcAft>
              <a:buClr>
                <a:srgbClr val="595959"/>
              </a:buClr>
              <a:buSzPts val="1000"/>
              <a:buFont typeface="Lato"/>
              <a:buNone/>
              <a:defRPr b="0" i="0" sz="1000" u="none" cap="none" strike="noStrike">
                <a:solidFill>
                  <a:srgbClr val="595959"/>
                </a:solidFill>
                <a:latin typeface="Lato"/>
                <a:ea typeface="Lato"/>
                <a:cs typeface="Lato"/>
                <a:sym typeface="Lato"/>
              </a:defRPr>
            </a:lvl3pPr>
            <a:lvl4pPr indent="0" lvl="3" marL="0" marR="0" rtl="0" algn="r">
              <a:lnSpc>
                <a:spcPct val="100000"/>
              </a:lnSpc>
              <a:spcBef>
                <a:spcPts val="0"/>
              </a:spcBef>
              <a:spcAft>
                <a:spcPts val="0"/>
              </a:spcAft>
              <a:buClr>
                <a:srgbClr val="595959"/>
              </a:buClr>
              <a:buSzPts val="1000"/>
              <a:buFont typeface="Lato"/>
              <a:buNone/>
              <a:defRPr b="0" i="0" sz="1000" u="none" cap="none" strike="noStrike">
                <a:solidFill>
                  <a:srgbClr val="595959"/>
                </a:solidFill>
                <a:latin typeface="Lato"/>
                <a:ea typeface="Lato"/>
                <a:cs typeface="Lato"/>
                <a:sym typeface="Lato"/>
              </a:defRPr>
            </a:lvl4pPr>
            <a:lvl5pPr indent="0" lvl="4" marL="0" marR="0" rtl="0" algn="r">
              <a:lnSpc>
                <a:spcPct val="100000"/>
              </a:lnSpc>
              <a:spcBef>
                <a:spcPts val="0"/>
              </a:spcBef>
              <a:spcAft>
                <a:spcPts val="0"/>
              </a:spcAft>
              <a:buClr>
                <a:srgbClr val="595959"/>
              </a:buClr>
              <a:buSzPts val="1000"/>
              <a:buFont typeface="Lato"/>
              <a:buNone/>
              <a:defRPr b="0" i="0" sz="1000" u="none" cap="none" strike="noStrike">
                <a:solidFill>
                  <a:srgbClr val="595959"/>
                </a:solidFill>
                <a:latin typeface="Lato"/>
                <a:ea typeface="Lato"/>
                <a:cs typeface="Lato"/>
                <a:sym typeface="Lato"/>
              </a:defRPr>
            </a:lvl5pPr>
            <a:lvl6pPr indent="0" lvl="5" marL="0" marR="0" rtl="0" algn="r">
              <a:lnSpc>
                <a:spcPct val="100000"/>
              </a:lnSpc>
              <a:spcBef>
                <a:spcPts val="0"/>
              </a:spcBef>
              <a:spcAft>
                <a:spcPts val="0"/>
              </a:spcAft>
              <a:buClr>
                <a:srgbClr val="595959"/>
              </a:buClr>
              <a:buSzPts val="1000"/>
              <a:buFont typeface="Lato"/>
              <a:buNone/>
              <a:defRPr b="0" i="0" sz="1000" u="none" cap="none" strike="noStrike">
                <a:solidFill>
                  <a:srgbClr val="595959"/>
                </a:solidFill>
                <a:latin typeface="Lato"/>
                <a:ea typeface="Lato"/>
                <a:cs typeface="Lato"/>
                <a:sym typeface="Lato"/>
              </a:defRPr>
            </a:lvl6pPr>
            <a:lvl7pPr indent="0" lvl="6" marL="0" marR="0" rtl="0" algn="r">
              <a:lnSpc>
                <a:spcPct val="100000"/>
              </a:lnSpc>
              <a:spcBef>
                <a:spcPts val="0"/>
              </a:spcBef>
              <a:spcAft>
                <a:spcPts val="0"/>
              </a:spcAft>
              <a:buClr>
                <a:srgbClr val="595959"/>
              </a:buClr>
              <a:buSzPts val="1000"/>
              <a:buFont typeface="Lato"/>
              <a:buNone/>
              <a:defRPr b="0" i="0" sz="1000" u="none" cap="none" strike="noStrike">
                <a:solidFill>
                  <a:srgbClr val="595959"/>
                </a:solidFill>
                <a:latin typeface="Lato"/>
                <a:ea typeface="Lato"/>
                <a:cs typeface="Lato"/>
                <a:sym typeface="Lato"/>
              </a:defRPr>
            </a:lvl7pPr>
            <a:lvl8pPr indent="0" lvl="7" marL="0" marR="0" rtl="0" algn="r">
              <a:lnSpc>
                <a:spcPct val="100000"/>
              </a:lnSpc>
              <a:spcBef>
                <a:spcPts val="0"/>
              </a:spcBef>
              <a:spcAft>
                <a:spcPts val="0"/>
              </a:spcAft>
              <a:buClr>
                <a:srgbClr val="595959"/>
              </a:buClr>
              <a:buSzPts val="1000"/>
              <a:buFont typeface="Lato"/>
              <a:buNone/>
              <a:defRPr b="0" i="0" sz="1000" u="none" cap="none" strike="noStrike">
                <a:solidFill>
                  <a:srgbClr val="595959"/>
                </a:solidFill>
                <a:latin typeface="Lato"/>
                <a:ea typeface="Lato"/>
                <a:cs typeface="Lato"/>
                <a:sym typeface="Lato"/>
              </a:defRPr>
            </a:lvl8pPr>
            <a:lvl9pPr indent="0" lvl="8" marL="0" marR="0" rtl="0" algn="r">
              <a:lnSpc>
                <a:spcPct val="100000"/>
              </a:lnSpc>
              <a:spcBef>
                <a:spcPts val="0"/>
              </a:spcBef>
              <a:spcAft>
                <a:spcPts val="0"/>
              </a:spcAft>
              <a:buClr>
                <a:srgbClr val="595959"/>
              </a:buClr>
              <a:buSzPts val="1000"/>
              <a:buFont typeface="Lato"/>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images" showMasterSp="0">
  <p:cSld name="Title only no images">
    <p:spTree>
      <p:nvGrpSpPr>
        <p:cNvPr id="662" name="Shape 662"/>
        <p:cNvGrpSpPr/>
        <p:nvPr/>
      </p:nvGrpSpPr>
      <p:grpSpPr>
        <a:xfrm>
          <a:off x="0" y="0"/>
          <a:ext cx="0" cy="0"/>
          <a:chOff x="0" y="0"/>
          <a:chExt cx="0" cy="0"/>
        </a:xfrm>
      </p:grpSpPr>
      <p:sp>
        <p:nvSpPr>
          <p:cNvPr id="663" name="Google Shape;663;p86"/>
          <p:cNvSpPr/>
          <p:nvPr/>
        </p:nvSpPr>
        <p:spPr>
          <a:xfrm>
            <a:off x="334126" y="334169"/>
            <a:ext cx="8475900" cy="44751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664" name="Google Shape;664;p86"/>
          <p:cNvSpPr/>
          <p:nvPr/>
        </p:nvSpPr>
        <p:spPr>
          <a:xfrm>
            <a:off x="9467850" y="3133725"/>
            <a:ext cx="333300" cy="3333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665" name="Google Shape;665;p86"/>
          <p:cNvSpPr/>
          <p:nvPr/>
        </p:nvSpPr>
        <p:spPr>
          <a:xfrm>
            <a:off x="9586913" y="2571750"/>
            <a:ext cx="95400" cy="95400"/>
          </a:xfrm>
          <a:prstGeom prst="rect">
            <a:avLst/>
          </a:prstGeom>
          <a:blipFill rotWithShape="1">
            <a:blip r:embed="rId3">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666" name="Google Shape;666;p86"/>
          <p:cNvSpPr txBox="1"/>
          <p:nvPr>
            <p:ph idx="1" type="body"/>
          </p:nvPr>
        </p:nvSpPr>
        <p:spPr>
          <a:xfrm>
            <a:off x="574465" y="811448"/>
            <a:ext cx="8227800" cy="4881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212B36"/>
              </a:buClr>
              <a:buSzPts val="2300"/>
              <a:buFont typeface="Work Sans ExtraBold"/>
              <a:buNone/>
              <a:defRPr baseline="30000" sz="2300">
                <a:solidFill>
                  <a:srgbClr val="212B36"/>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67" name="Google Shape;667;p86"/>
          <p:cNvSpPr txBox="1"/>
          <p:nvPr>
            <p:ph idx="2" type="body"/>
          </p:nvPr>
        </p:nvSpPr>
        <p:spPr>
          <a:xfrm>
            <a:off x="574465" y="576932"/>
            <a:ext cx="4113900" cy="238200"/>
          </a:xfrm>
          <a:prstGeom prst="rect">
            <a:avLst/>
          </a:prstGeom>
          <a:noFill/>
          <a:ln>
            <a:noFill/>
          </a:ln>
        </p:spPr>
        <p:txBody>
          <a:bodyPr anchorCtr="0" anchor="ctr" bIns="14300" lIns="14300" spcFirstLastPara="1" rIns="14300" wrap="square" tIns="14300">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68" name="Google Shape;668;p86"/>
          <p:cNvSpPr/>
          <p:nvPr/>
        </p:nvSpPr>
        <p:spPr>
          <a:xfrm>
            <a:off x="9515475" y="2781300"/>
            <a:ext cx="238200" cy="2382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669" name="Google Shape;669;p86"/>
          <p:cNvSpPr txBox="1"/>
          <p:nvPr>
            <p:ph idx="3" type="body"/>
          </p:nvPr>
        </p:nvSpPr>
        <p:spPr>
          <a:xfrm>
            <a:off x="5395685" y="-256506"/>
            <a:ext cx="4119900" cy="176100"/>
          </a:xfrm>
          <a:prstGeom prst="rect">
            <a:avLst/>
          </a:prstGeom>
          <a:noFill/>
          <a:ln>
            <a:noFill/>
          </a:ln>
        </p:spPr>
        <p:txBody>
          <a:bodyPr anchorCtr="0" anchor="t" bIns="14300" lIns="14300" spcFirstLastPara="1" rIns="14300" wrap="square" tIns="14300">
            <a:spAutoFit/>
          </a:bodyPr>
          <a:lstStyle>
            <a:lvl1pPr indent="-228600" lvl="0" marL="457200" rtl="0" algn="ctr">
              <a:lnSpc>
                <a:spcPct val="160000"/>
              </a:lnSpc>
              <a:spcBef>
                <a:spcPts val="0"/>
              </a:spcBef>
              <a:spcAft>
                <a:spcPts val="0"/>
              </a:spcAft>
              <a:buClr>
                <a:srgbClr val="4F5863"/>
              </a:buClr>
              <a:buSzPts val="900"/>
              <a:buFont typeface="Montserrat"/>
              <a:buNone/>
              <a:defRPr b="1" baseline="30000" sz="900">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70" name="Google Shape;670;p86"/>
          <p:cNvSpPr txBox="1"/>
          <p:nvPr>
            <p:ph idx="4" type="body"/>
          </p:nvPr>
        </p:nvSpPr>
        <p:spPr>
          <a:xfrm>
            <a:off x="578208" y="1356585"/>
            <a:ext cx="3885300" cy="5331300"/>
          </a:xfrm>
          <a:prstGeom prst="rect">
            <a:avLst/>
          </a:prstGeom>
          <a:noFill/>
          <a:ln>
            <a:noFill/>
          </a:ln>
        </p:spPr>
        <p:txBody>
          <a:bodyPr anchorCtr="0" anchor="ctr" bIns="19050" lIns="19050" spcFirstLastPara="1" rIns="19050" wrap="square" tIns="190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71" name="Google Shape;671;p86"/>
          <p:cNvSpPr txBox="1"/>
          <p:nvPr>
            <p:ph idx="5" type="body"/>
          </p:nvPr>
        </p:nvSpPr>
        <p:spPr>
          <a:xfrm>
            <a:off x="4687170" y="1357789"/>
            <a:ext cx="3885300" cy="2751900"/>
          </a:xfrm>
          <a:prstGeom prst="rect">
            <a:avLst/>
          </a:prstGeom>
          <a:noFill/>
          <a:ln>
            <a:noFill/>
          </a:ln>
        </p:spPr>
        <p:txBody>
          <a:bodyPr anchorCtr="0" anchor="ctr" bIns="19050" lIns="19050" spcFirstLastPara="1" rIns="19050" wrap="square" tIns="190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72" name="Google Shape;672;p86"/>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showMasterSp="0">
  <p:cSld name="Section cover">
    <p:spTree>
      <p:nvGrpSpPr>
        <p:cNvPr id="673" name="Shape 673"/>
        <p:cNvGrpSpPr/>
        <p:nvPr/>
      </p:nvGrpSpPr>
      <p:grpSpPr>
        <a:xfrm>
          <a:off x="0" y="0"/>
          <a:ext cx="0" cy="0"/>
          <a:chOff x="0" y="0"/>
          <a:chExt cx="0" cy="0"/>
        </a:xfrm>
      </p:grpSpPr>
      <p:sp>
        <p:nvSpPr>
          <p:cNvPr id="674" name="Google Shape;674;p87"/>
          <p:cNvSpPr/>
          <p:nvPr/>
        </p:nvSpPr>
        <p:spPr>
          <a:xfrm>
            <a:off x="334126" y="334169"/>
            <a:ext cx="8475900" cy="44751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675" name="Google Shape;675;p87"/>
          <p:cNvSpPr/>
          <p:nvPr/>
        </p:nvSpPr>
        <p:spPr>
          <a:xfrm>
            <a:off x="9467850" y="3133725"/>
            <a:ext cx="333300" cy="3333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676" name="Google Shape;676;p87"/>
          <p:cNvSpPr/>
          <p:nvPr/>
        </p:nvSpPr>
        <p:spPr>
          <a:xfrm>
            <a:off x="9586913" y="2571750"/>
            <a:ext cx="95400" cy="95400"/>
          </a:xfrm>
          <a:prstGeom prst="rect">
            <a:avLst/>
          </a:prstGeom>
          <a:blipFill rotWithShape="1">
            <a:blip r:embed="rId3">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677" name="Google Shape;677;p87"/>
          <p:cNvSpPr txBox="1"/>
          <p:nvPr>
            <p:ph idx="1" type="body"/>
          </p:nvPr>
        </p:nvSpPr>
        <p:spPr>
          <a:xfrm>
            <a:off x="574465" y="2330685"/>
            <a:ext cx="4119900" cy="12201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3369FF"/>
              </a:buClr>
              <a:buSzPts val="2300"/>
              <a:buFont typeface="Work Sans ExtraBold"/>
              <a:buNone/>
              <a:defRPr baseline="30000" sz="2300">
                <a:solidFill>
                  <a:srgbClr val="3369FF"/>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78" name="Google Shape;678;p87"/>
          <p:cNvSpPr/>
          <p:nvPr/>
        </p:nvSpPr>
        <p:spPr>
          <a:xfrm>
            <a:off x="9515475" y="2781300"/>
            <a:ext cx="238200" cy="2382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679" name="Google Shape;679;p87"/>
          <p:cNvSpPr txBox="1"/>
          <p:nvPr/>
        </p:nvSpPr>
        <p:spPr>
          <a:xfrm>
            <a:off x="334126" y="4914106"/>
            <a:ext cx="7995000" cy="1059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A6AAA9"/>
              </a:buClr>
              <a:buSzPts val="500"/>
              <a:buFont typeface="Work Sans ExtraBold"/>
              <a:buNone/>
            </a:pPr>
            <a:r>
              <a:rPr b="0" baseline="30000" i="0" lang="en" sz="500" u="none" cap="none" strike="noStrike">
                <a:solidFill>
                  <a:srgbClr val="A6AAA9"/>
                </a:solidFill>
                <a:latin typeface="Work Sans ExtraBold"/>
                <a:ea typeface="Work Sans ExtraBold"/>
                <a:cs typeface="Work Sans ExtraBold"/>
                <a:sym typeface="Work Sans ExtraBold"/>
              </a:rPr>
              <a:t>Contains mRelief’s proprietary information and intellectual property.  Not to be disclosed under FOIA or the Inspection of Public Records Act.</a:t>
            </a:r>
            <a:endParaRPr b="0" i="0" sz="500" u="none" cap="none" strike="noStrike">
              <a:solidFill>
                <a:srgbClr val="000000"/>
              </a:solidFill>
              <a:latin typeface="Arial"/>
              <a:ea typeface="Arial"/>
              <a:cs typeface="Arial"/>
              <a:sym typeface="Arial"/>
            </a:endParaRPr>
          </a:p>
        </p:txBody>
      </p:sp>
      <p:sp>
        <p:nvSpPr>
          <p:cNvPr id="680" name="Google Shape;680;p87"/>
          <p:cNvSpPr txBox="1"/>
          <p:nvPr>
            <p:ph idx="2" type="body"/>
          </p:nvPr>
        </p:nvSpPr>
        <p:spPr>
          <a:xfrm>
            <a:off x="5395685" y="-256506"/>
            <a:ext cx="4119900" cy="176100"/>
          </a:xfrm>
          <a:prstGeom prst="rect">
            <a:avLst/>
          </a:prstGeom>
          <a:noFill/>
          <a:ln>
            <a:noFill/>
          </a:ln>
        </p:spPr>
        <p:txBody>
          <a:bodyPr anchorCtr="0" anchor="t" bIns="14300" lIns="14300" spcFirstLastPara="1" rIns="14300" wrap="square" tIns="14300">
            <a:spAutoFit/>
          </a:bodyPr>
          <a:lstStyle>
            <a:lvl1pPr indent="-228600" lvl="0" marL="457200" rtl="0" algn="ctr">
              <a:lnSpc>
                <a:spcPct val="160000"/>
              </a:lnSpc>
              <a:spcBef>
                <a:spcPts val="0"/>
              </a:spcBef>
              <a:spcAft>
                <a:spcPts val="0"/>
              </a:spcAft>
              <a:buClr>
                <a:srgbClr val="4F5863"/>
              </a:buClr>
              <a:buSzPts val="900"/>
              <a:buFont typeface="Montserrat"/>
              <a:buNone/>
              <a:defRPr b="1" baseline="30000" sz="900">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81" name="Google Shape;681;p87"/>
          <p:cNvSpPr/>
          <p:nvPr/>
        </p:nvSpPr>
        <p:spPr>
          <a:xfrm>
            <a:off x="574465" y="1860304"/>
            <a:ext cx="915000" cy="190500"/>
          </a:xfrm>
          <a:prstGeom prst="rect">
            <a:avLst/>
          </a:prstGeom>
          <a:solidFill>
            <a:srgbClr val="3369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Montserrat"/>
              <a:buNone/>
            </a:pPr>
            <a:r>
              <a:t/>
            </a:r>
            <a:endParaRPr b="0" i="0" sz="1200" u="none" cap="none" strike="noStrike">
              <a:solidFill>
                <a:srgbClr val="FFFFFF"/>
              </a:solidFill>
              <a:latin typeface="Montserrat"/>
              <a:ea typeface="Montserrat"/>
              <a:cs typeface="Montserrat"/>
              <a:sym typeface="Montserrat"/>
            </a:endParaRPr>
          </a:p>
        </p:txBody>
      </p:sp>
      <p:sp>
        <p:nvSpPr>
          <p:cNvPr id="682" name="Google Shape;682;p87"/>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500"/>
              <a:buFont typeface="Montserrat"/>
              <a:buNone/>
              <a:defRPr b="0" i="0" sz="5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eople right">
  <p:cSld name="The People right">
    <p:bg>
      <p:bgPr>
        <a:solidFill>
          <a:srgbClr val="73CDBB"/>
        </a:solidFill>
      </p:bgPr>
    </p:bg>
    <p:spTree>
      <p:nvGrpSpPr>
        <p:cNvPr id="687" name="Shape 687"/>
        <p:cNvGrpSpPr/>
        <p:nvPr/>
      </p:nvGrpSpPr>
      <p:grpSpPr>
        <a:xfrm>
          <a:off x="0" y="0"/>
          <a:ext cx="0" cy="0"/>
          <a:chOff x="0" y="0"/>
          <a:chExt cx="0" cy="0"/>
        </a:xfrm>
      </p:grpSpPr>
      <p:sp>
        <p:nvSpPr>
          <p:cNvPr id="688" name="Google Shape;688;p89"/>
          <p:cNvSpPr/>
          <p:nvPr/>
        </p:nvSpPr>
        <p:spPr>
          <a:xfrm>
            <a:off x="343453" y="317170"/>
            <a:ext cx="3316200" cy="44751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689" name="Google Shape;689;p89"/>
          <p:cNvSpPr/>
          <p:nvPr/>
        </p:nvSpPr>
        <p:spPr>
          <a:xfrm>
            <a:off x="9467850" y="3133725"/>
            <a:ext cx="333300" cy="3333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690" name="Google Shape;690;p89"/>
          <p:cNvSpPr/>
          <p:nvPr/>
        </p:nvSpPr>
        <p:spPr>
          <a:xfrm>
            <a:off x="9586913" y="2571750"/>
            <a:ext cx="95400" cy="95400"/>
          </a:xfrm>
          <a:prstGeom prst="rect">
            <a:avLst/>
          </a:prstGeom>
          <a:blipFill rotWithShape="1">
            <a:blip r:embed="rId3">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691" name="Google Shape;691;p89"/>
          <p:cNvSpPr txBox="1"/>
          <p:nvPr>
            <p:ph idx="1" type="body"/>
          </p:nvPr>
        </p:nvSpPr>
        <p:spPr>
          <a:xfrm>
            <a:off x="580825" y="2126333"/>
            <a:ext cx="3078900" cy="4284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212B36"/>
              </a:buClr>
              <a:buSzPts val="2300"/>
              <a:buFont typeface="Work Sans ExtraBold"/>
              <a:buNone/>
              <a:defRPr baseline="30000" sz="2300">
                <a:solidFill>
                  <a:srgbClr val="212B36"/>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92" name="Google Shape;692;p89"/>
          <p:cNvSpPr txBox="1"/>
          <p:nvPr>
            <p:ph idx="2" type="body"/>
          </p:nvPr>
        </p:nvSpPr>
        <p:spPr>
          <a:xfrm>
            <a:off x="580825" y="2619375"/>
            <a:ext cx="2706000" cy="1045800"/>
          </a:xfrm>
          <a:prstGeom prst="rect">
            <a:avLst/>
          </a:prstGeom>
          <a:noFill/>
          <a:ln>
            <a:noFill/>
          </a:ln>
        </p:spPr>
        <p:txBody>
          <a:bodyPr anchorCtr="0" anchor="ctr" bIns="19050" lIns="19050" spcFirstLastPara="1" rIns="19050" wrap="square" tIns="190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93" name="Google Shape;693;p89"/>
          <p:cNvSpPr/>
          <p:nvPr/>
        </p:nvSpPr>
        <p:spPr>
          <a:xfrm>
            <a:off x="3661499" y="2435689"/>
            <a:ext cx="238200" cy="2382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694" name="Google Shape;694;p89"/>
          <p:cNvSpPr txBox="1"/>
          <p:nvPr>
            <p:ph idx="3" type="body"/>
          </p:nvPr>
        </p:nvSpPr>
        <p:spPr>
          <a:xfrm>
            <a:off x="4577478" y="-176212"/>
            <a:ext cx="4119900" cy="176100"/>
          </a:xfrm>
          <a:prstGeom prst="rect">
            <a:avLst/>
          </a:prstGeom>
          <a:noFill/>
          <a:ln>
            <a:noFill/>
          </a:ln>
        </p:spPr>
        <p:txBody>
          <a:bodyPr anchorCtr="0" anchor="t" bIns="14300" lIns="14300" spcFirstLastPara="1" rIns="14300" wrap="square" tIns="14300">
            <a:spAutoFit/>
          </a:bodyPr>
          <a:lstStyle>
            <a:lvl1pPr indent="-228600" lvl="0" marL="457200" rtl="0" algn="ctr">
              <a:lnSpc>
                <a:spcPct val="160000"/>
              </a:lnSpc>
              <a:spcBef>
                <a:spcPts val="0"/>
              </a:spcBef>
              <a:spcAft>
                <a:spcPts val="0"/>
              </a:spcAft>
              <a:buClr>
                <a:srgbClr val="4F5863"/>
              </a:buClr>
              <a:buSzPts val="900"/>
              <a:buFont typeface="Montserrat"/>
              <a:buNone/>
              <a:defRPr b="1" baseline="30000" sz="900">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695" name="Google Shape;695;p89"/>
          <p:cNvSpPr/>
          <p:nvPr/>
        </p:nvSpPr>
        <p:spPr>
          <a:xfrm>
            <a:off x="571574" y="1680337"/>
            <a:ext cx="915000" cy="190500"/>
          </a:xfrm>
          <a:prstGeom prst="rect">
            <a:avLst/>
          </a:prstGeom>
          <a:solidFill>
            <a:srgbClr val="73CDBB"/>
          </a:solid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AF4056"/>
              </a:buClr>
              <a:buSzPts val="1200"/>
              <a:buFont typeface="Montserrat"/>
              <a:buNone/>
            </a:pPr>
            <a:r>
              <a:t/>
            </a:r>
            <a:endParaRPr b="0" i="0" sz="1200" u="none" cap="none" strike="noStrike">
              <a:solidFill>
                <a:srgbClr val="AF4056"/>
              </a:solidFill>
              <a:latin typeface="Montserrat"/>
              <a:ea typeface="Montserrat"/>
              <a:cs typeface="Montserrat"/>
              <a:sym typeface="Montserrat"/>
            </a:endParaRPr>
          </a:p>
        </p:txBody>
      </p:sp>
      <p:sp>
        <p:nvSpPr>
          <p:cNvPr id="696" name="Google Shape;696;p89"/>
          <p:cNvSpPr/>
          <p:nvPr/>
        </p:nvSpPr>
        <p:spPr>
          <a:xfrm>
            <a:off x="3659646" y="331458"/>
            <a:ext cx="5148900" cy="44751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697" name="Google Shape;697;p89"/>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1pPr>
            <a:lvl2pPr indent="0" lvl="1"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2pPr>
            <a:lvl3pPr indent="0" lvl="2"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3pPr>
            <a:lvl4pPr indent="0" lvl="3"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4pPr>
            <a:lvl5pPr indent="0" lvl="4"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5pPr>
            <a:lvl6pPr indent="0" lvl="5"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6pPr>
            <a:lvl7pPr indent="0" lvl="6"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7pPr>
            <a:lvl8pPr indent="0" lvl="7"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8pPr>
            <a:lvl9pPr indent="0" lvl="8"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x">
  <p:cSld name="TITLE_AND_BODY">
    <p:spTree>
      <p:nvGrpSpPr>
        <p:cNvPr id="698" name="Shape 698"/>
        <p:cNvGrpSpPr/>
        <p:nvPr/>
      </p:nvGrpSpPr>
      <p:grpSpPr>
        <a:xfrm>
          <a:off x="0" y="0"/>
          <a:ext cx="0" cy="0"/>
          <a:chOff x="0" y="0"/>
          <a:chExt cx="0" cy="0"/>
        </a:xfrm>
      </p:grpSpPr>
      <p:sp>
        <p:nvSpPr>
          <p:cNvPr id="699" name="Google Shape;699;p90"/>
          <p:cNvSpPr/>
          <p:nvPr/>
        </p:nvSpPr>
        <p:spPr>
          <a:xfrm>
            <a:off x="1433318" y="742514"/>
            <a:ext cx="7236900" cy="40209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700" name="Google Shape;700;p90"/>
          <p:cNvSpPr txBox="1"/>
          <p:nvPr>
            <p:ph idx="1" type="body"/>
          </p:nvPr>
        </p:nvSpPr>
        <p:spPr>
          <a:xfrm>
            <a:off x="4859700" y="1676005"/>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01" name="Google Shape;701;p90"/>
          <p:cNvSpPr txBox="1"/>
          <p:nvPr>
            <p:ph idx="2" type="body"/>
          </p:nvPr>
        </p:nvSpPr>
        <p:spPr>
          <a:xfrm>
            <a:off x="4859700" y="1504056"/>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02" name="Google Shape;702;p90"/>
          <p:cNvSpPr txBox="1"/>
          <p:nvPr>
            <p:ph idx="3" type="body"/>
          </p:nvPr>
        </p:nvSpPr>
        <p:spPr>
          <a:xfrm>
            <a:off x="4859700" y="2153532"/>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03" name="Google Shape;703;p90"/>
          <p:cNvSpPr txBox="1"/>
          <p:nvPr>
            <p:ph idx="4" type="body"/>
          </p:nvPr>
        </p:nvSpPr>
        <p:spPr>
          <a:xfrm>
            <a:off x="4859700" y="1981583"/>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04" name="Google Shape;704;p90"/>
          <p:cNvSpPr txBox="1"/>
          <p:nvPr>
            <p:ph idx="5" type="body"/>
          </p:nvPr>
        </p:nvSpPr>
        <p:spPr>
          <a:xfrm>
            <a:off x="4859700" y="2631057"/>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05" name="Google Shape;705;p90"/>
          <p:cNvSpPr txBox="1"/>
          <p:nvPr>
            <p:ph idx="6" type="body"/>
          </p:nvPr>
        </p:nvSpPr>
        <p:spPr>
          <a:xfrm>
            <a:off x="4859700" y="2459109"/>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06" name="Google Shape;706;p90"/>
          <p:cNvSpPr txBox="1"/>
          <p:nvPr>
            <p:ph idx="7" type="body"/>
          </p:nvPr>
        </p:nvSpPr>
        <p:spPr>
          <a:xfrm>
            <a:off x="4859700" y="3108584"/>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07" name="Google Shape;707;p90"/>
          <p:cNvSpPr txBox="1"/>
          <p:nvPr>
            <p:ph idx="8" type="body"/>
          </p:nvPr>
        </p:nvSpPr>
        <p:spPr>
          <a:xfrm>
            <a:off x="4859700" y="2936635"/>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08" name="Google Shape;708;p90"/>
          <p:cNvSpPr/>
          <p:nvPr>
            <p:ph idx="9" type="pic"/>
          </p:nvPr>
        </p:nvSpPr>
        <p:spPr>
          <a:xfrm>
            <a:off x="478631" y="273657"/>
            <a:ext cx="3233700" cy="4205400"/>
          </a:xfrm>
          <a:prstGeom prst="rect">
            <a:avLst/>
          </a:prstGeom>
          <a:noFill/>
          <a:ln>
            <a:noFill/>
          </a:ln>
        </p:spPr>
      </p:sp>
      <p:sp>
        <p:nvSpPr>
          <p:cNvPr id="709" name="Google Shape;709;p90"/>
          <p:cNvSpPr txBox="1"/>
          <p:nvPr>
            <p:ph idx="13" type="body"/>
          </p:nvPr>
        </p:nvSpPr>
        <p:spPr>
          <a:xfrm>
            <a:off x="4859700" y="3586110"/>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10" name="Google Shape;710;p90"/>
          <p:cNvSpPr txBox="1"/>
          <p:nvPr>
            <p:ph idx="14" type="body"/>
          </p:nvPr>
        </p:nvSpPr>
        <p:spPr>
          <a:xfrm>
            <a:off x="4859700" y="3414162"/>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11" name="Google Shape;711;p90"/>
          <p:cNvSpPr txBox="1"/>
          <p:nvPr>
            <p:ph idx="15" type="body"/>
          </p:nvPr>
        </p:nvSpPr>
        <p:spPr>
          <a:xfrm>
            <a:off x="4859700" y="4063637"/>
            <a:ext cx="1749600" cy="185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12" name="Google Shape;712;p90"/>
          <p:cNvSpPr txBox="1"/>
          <p:nvPr>
            <p:ph idx="16" type="body"/>
          </p:nvPr>
        </p:nvSpPr>
        <p:spPr>
          <a:xfrm>
            <a:off x="4859700" y="3891688"/>
            <a:ext cx="4212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13" name="Google Shape;713;p90"/>
          <p:cNvSpPr txBox="1"/>
          <p:nvPr>
            <p:ph idx="17" type="body"/>
          </p:nvPr>
        </p:nvSpPr>
        <p:spPr>
          <a:xfrm>
            <a:off x="4859700" y="820496"/>
            <a:ext cx="3021600" cy="4482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14" name="Google Shape;714;p90"/>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eft with blue background">
  <p:cSld name="photo left with blue background">
    <p:spTree>
      <p:nvGrpSpPr>
        <p:cNvPr id="715" name="Shape 715"/>
        <p:cNvGrpSpPr/>
        <p:nvPr/>
      </p:nvGrpSpPr>
      <p:grpSpPr>
        <a:xfrm>
          <a:off x="0" y="0"/>
          <a:ext cx="0" cy="0"/>
          <a:chOff x="0" y="0"/>
          <a:chExt cx="0" cy="0"/>
        </a:xfrm>
      </p:grpSpPr>
      <p:sp>
        <p:nvSpPr>
          <p:cNvPr id="716" name="Google Shape;716;p91"/>
          <p:cNvSpPr/>
          <p:nvPr/>
        </p:nvSpPr>
        <p:spPr>
          <a:xfrm>
            <a:off x="1466655" y="837764"/>
            <a:ext cx="7236900" cy="39420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717" name="Google Shape;717;p91"/>
          <p:cNvSpPr txBox="1"/>
          <p:nvPr>
            <p:ph idx="1" type="body"/>
          </p:nvPr>
        </p:nvSpPr>
        <p:spPr>
          <a:xfrm>
            <a:off x="5323269" y="2252469"/>
            <a:ext cx="3942600" cy="90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FDFEFE"/>
              </a:buClr>
              <a:buSzPts val="2700"/>
              <a:buFont typeface="Work Sans"/>
              <a:buNone/>
              <a:defRPr b="1" sz="27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18" name="Google Shape;718;p91"/>
          <p:cNvSpPr txBox="1"/>
          <p:nvPr>
            <p:ph idx="2" type="body"/>
          </p:nvPr>
        </p:nvSpPr>
        <p:spPr>
          <a:xfrm>
            <a:off x="5334825" y="1982345"/>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FDFEFE"/>
              </a:buClr>
              <a:buSzPts val="800"/>
              <a:buFont typeface="Montserrat"/>
              <a:buNone/>
              <a:defRPr b="1" sz="800" cap="none">
                <a:solidFill>
                  <a:srgbClr val="FDFEFE"/>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19" name="Google Shape;719;p91"/>
          <p:cNvSpPr/>
          <p:nvPr>
            <p:ph idx="3" type="pic"/>
          </p:nvPr>
        </p:nvSpPr>
        <p:spPr>
          <a:xfrm>
            <a:off x="-10802" y="1035302"/>
            <a:ext cx="5150100" cy="3546900"/>
          </a:xfrm>
          <a:prstGeom prst="rect">
            <a:avLst/>
          </a:prstGeom>
          <a:noFill/>
          <a:ln>
            <a:noFill/>
          </a:ln>
        </p:spPr>
      </p:sp>
      <p:sp>
        <p:nvSpPr>
          <p:cNvPr id="720" name="Google Shape;720;p91"/>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stat">
  <p:cSld name="Case study stat">
    <p:spTree>
      <p:nvGrpSpPr>
        <p:cNvPr id="721" name="Shape 721"/>
        <p:cNvGrpSpPr/>
        <p:nvPr/>
      </p:nvGrpSpPr>
      <p:grpSpPr>
        <a:xfrm>
          <a:off x="0" y="0"/>
          <a:ext cx="0" cy="0"/>
          <a:chOff x="0" y="0"/>
          <a:chExt cx="0" cy="0"/>
        </a:xfrm>
      </p:grpSpPr>
      <p:sp>
        <p:nvSpPr>
          <p:cNvPr id="722" name="Google Shape;722;p92"/>
          <p:cNvSpPr txBox="1"/>
          <p:nvPr>
            <p:ph idx="1" type="body"/>
          </p:nvPr>
        </p:nvSpPr>
        <p:spPr>
          <a:xfrm>
            <a:off x="334566" y="335334"/>
            <a:ext cx="4116600" cy="4473000"/>
          </a:xfrm>
          <a:prstGeom prst="rect">
            <a:avLst/>
          </a:prstGeom>
          <a:solidFill>
            <a:srgbClr val="3369FF"/>
          </a:solidFill>
          <a:ln>
            <a:noFill/>
          </a:ln>
        </p:spPr>
        <p:txBody>
          <a:bodyPr anchorCtr="0" anchor="ctr" bIns="14275" lIns="14275" spcFirstLastPara="1" rIns="14275" wrap="square" tIns="14275">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23" name="Google Shape;723;p92"/>
          <p:cNvSpPr/>
          <p:nvPr/>
        </p:nvSpPr>
        <p:spPr>
          <a:xfrm>
            <a:off x="9465300" y="3133432"/>
            <a:ext cx="333300" cy="3333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724" name="Google Shape;724;p92"/>
          <p:cNvSpPr/>
          <p:nvPr/>
        </p:nvSpPr>
        <p:spPr>
          <a:xfrm>
            <a:off x="9584300" y="2571750"/>
            <a:ext cx="95100" cy="95100"/>
          </a:xfrm>
          <a:prstGeom prst="rect">
            <a:avLst/>
          </a:prstGeom>
          <a:blipFill rotWithShape="1">
            <a:blip r:embed="rId3">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725" name="Google Shape;725;p92"/>
          <p:cNvSpPr txBox="1"/>
          <p:nvPr>
            <p:ph idx="2" type="body"/>
          </p:nvPr>
        </p:nvSpPr>
        <p:spPr>
          <a:xfrm>
            <a:off x="4690835" y="1664408"/>
            <a:ext cx="3877500" cy="870300"/>
          </a:xfrm>
          <a:prstGeom prst="rect">
            <a:avLst/>
          </a:prstGeom>
          <a:noFill/>
          <a:ln>
            <a:noFill/>
          </a:ln>
        </p:spPr>
        <p:txBody>
          <a:bodyPr anchorCtr="0" anchor="t" bIns="14275" lIns="14275" spcFirstLastPara="1" rIns="14275" wrap="square" tIns="14275">
            <a:noAutofit/>
          </a:bodyPr>
          <a:lstStyle>
            <a:lvl1pPr indent="-228600" lvl="0" marL="457200" rtl="0" algn="l">
              <a:lnSpc>
                <a:spcPct val="120000"/>
              </a:lnSpc>
              <a:spcBef>
                <a:spcPts val="0"/>
              </a:spcBef>
              <a:spcAft>
                <a:spcPts val="0"/>
              </a:spcAft>
              <a:buClr>
                <a:srgbClr val="212B36"/>
              </a:buClr>
              <a:buSzPts val="2300"/>
              <a:buFont typeface="Work Sans ExtraBold"/>
              <a:buNone/>
              <a:defRPr baseline="30000" sz="2300">
                <a:solidFill>
                  <a:srgbClr val="212B36"/>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26" name="Google Shape;726;p92"/>
          <p:cNvSpPr txBox="1"/>
          <p:nvPr>
            <p:ph idx="3" type="body"/>
          </p:nvPr>
        </p:nvSpPr>
        <p:spPr>
          <a:xfrm>
            <a:off x="4690835" y="1430015"/>
            <a:ext cx="3877500" cy="223200"/>
          </a:xfrm>
          <a:prstGeom prst="rect">
            <a:avLst/>
          </a:prstGeom>
          <a:noFill/>
          <a:ln>
            <a:noFill/>
          </a:ln>
        </p:spPr>
        <p:txBody>
          <a:bodyPr anchorCtr="0" anchor="ctr" bIns="14275" lIns="14275" spcFirstLastPara="1" rIns="14275" wrap="square" tIns="14275">
            <a:noAutofit/>
          </a:bodyPr>
          <a:lstStyle>
            <a:lvl1pPr indent="-228600" lvl="0" marL="457200" rtl="0" algn="l">
              <a:lnSpc>
                <a:spcPct val="100000"/>
              </a:lnSpc>
              <a:spcBef>
                <a:spcPts val="0"/>
              </a:spcBef>
              <a:spcAft>
                <a:spcPts val="0"/>
              </a:spcAft>
              <a:buClr>
                <a:srgbClr val="3369FF"/>
              </a:buClr>
              <a:buSzPts val="800"/>
              <a:buFont typeface="Montserrat"/>
              <a:buNone/>
              <a:defRPr b="1" sz="800" cap="none">
                <a:solidFill>
                  <a:srgbClr val="3369FF"/>
                </a:solidFill>
                <a:latin typeface="Montserrat"/>
                <a:ea typeface="Montserrat"/>
                <a:cs typeface="Montserrat"/>
                <a:sym typeface="Montserrat"/>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27" name="Google Shape;727;p92"/>
          <p:cNvSpPr txBox="1"/>
          <p:nvPr>
            <p:ph idx="4" type="body"/>
          </p:nvPr>
        </p:nvSpPr>
        <p:spPr>
          <a:xfrm>
            <a:off x="4690835" y="2534282"/>
            <a:ext cx="3883500" cy="1341900"/>
          </a:xfrm>
          <a:prstGeom prst="rect">
            <a:avLst/>
          </a:prstGeom>
          <a:noFill/>
          <a:ln>
            <a:noFill/>
          </a:ln>
        </p:spPr>
        <p:txBody>
          <a:bodyPr anchorCtr="0" anchor="ctr" bIns="19025" lIns="19025" spcFirstLastPara="1" rIns="19025" wrap="square" tIns="19025">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28" name="Google Shape;728;p92"/>
          <p:cNvSpPr/>
          <p:nvPr/>
        </p:nvSpPr>
        <p:spPr>
          <a:xfrm>
            <a:off x="9512900" y="2781191"/>
            <a:ext cx="238200" cy="2382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729" name="Google Shape;729;p92"/>
          <p:cNvSpPr txBox="1"/>
          <p:nvPr>
            <p:ph idx="5" type="body"/>
          </p:nvPr>
        </p:nvSpPr>
        <p:spPr>
          <a:xfrm>
            <a:off x="334566" y="1664408"/>
            <a:ext cx="4116600" cy="870300"/>
          </a:xfrm>
          <a:prstGeom prst="rect">
            <a:avLst/>
          </a:prstGeom>
          <a:noFill/>
          <a:ln>
            <a:noFill/>
          </a:ln>
        </p:spPr>
        <p:txBody>
          <a:bodyPr anchorCtr="0" anchor="t" bIns="14275" lIns="14275" spcFirstLastPara="1" rIns="14275" wrap="square" tIns="14275">
            <a:noAutofit/>
          </a:bodyPr>
          <a:lstStyle>
            <a:lvl1pPr indent="-228600" lvl="0" marL="457200" rtl="0" algn="ctr">
              <a:lnSpc>
                <a:spcPct val="120000"/>
              </a:lnSpc>
              <a:spcBef>
                <a:spcPts val="0"/>
              </a:spcBef>
              <a:spcAft>
                <a:spcPts val="0"/>
              </a:spcAft>
              <a:buClr>
                <a:srgbClr val="F9FFFF"/>
              </a:buClr>
              <a:buSzPts val="7500"/>
              <a:buFont typeface="Work Sans ExtraBold"/>
              <a:buNone/>
              <a:defRPr baseline="30000" sz="7500">
                <a:solidFill>
                  <a:srgbClr val="F9FFFF"/>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30" name="Google Shape;730;p92"/>
          <p:cNvSpPr txBox="1"/>
          <p:nvPr>
            <p:ph idx="6" type="body"/>
          </p:nvPr>
        </p:nvSpPr>
        <p:spPr>
          <a:xfrm>
            <a:off x="334566" y="2550474"/>
            <a:ext cx="4116600" cy="1309500"/>
          </a:xfrm>
          <a:prstGeom prst="rect">
            <a:avLst/>
          </a:prstGeom>
          <a:noFill/>
          <a:ln>
            <a:noFill/>
          </a:ln>
        </p:spPr>
        <p:txBody>
          <a:bodyPr anchorCtr="0" anchor="ctr" bIns="19025" lIns="19025" spcFirstLastPara="1" rIns="19025" wrap="square" tIns="19025">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31" name="Google Shape;731;p92"/>
          <p:cNvSpPr txBox="1"/>
          <p:nvPr>
            <p:ph idx="12" type="sldNum"/>
          </p:nvPr>
        </p:nvSpPr>
        <p:spPr>
          <a:xfrm>
            <a:off x="7549681" y="864001"/>
            <a:ext cx="124200" cy="129000"/>
          </a:xfrm>
          <a:prstGeom prst="rect">
            <a:avLst/>
          </a:prstGeom>
          <a:noFill/>
          <a:ln>
            <a:noFill/>
          </a:ln>
        </p:spPr>
        <p:txBody>
          <a:bodyPr anchorCtr="0" anchor="ctr" bIns="25700" lIns="25700" spcFirstLastPara="1" rIns="25700" wrap="square" tIns="25700">
            <a:spAutoFit/>
          </a:bodyPr>
          <a:lstStyle>
            <a:lvl1pPr indent="0" lvl="0"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1pPr>
            <a:lvl2pPr indent="0" lvl="1"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2pPr>
            <a:lvl3pPr indent="0" lvl="2"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3pPr>
            <a:lvl4pPr indent="0" lvl="3"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4pPr>
            <a:lvl5pPr indent="0" lvl="4"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5pPr>
            <a:lvl6pPr indent="0" lvl="5"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6pPr>
            <a:lvl7pPr indent="0" lvl="6"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7pPr>
            <a:lvl8pPr indent="0" lvl="7"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8pPr>
            <a:lvl9pPr indent="0" lvl="8"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 2">
  <p:cSld name="Statistic 2">
    <p:spTree>
      <p:nvGrpSpPr>
        <p:cNvPr id="732" name="Shape 732"/>
        <p:cNvGrpSpPr/>
        <p:nvPr/>
      </p:nvGrpSpPr>
      <p:grpSpPr>
        <a:xfrm>
          <a:off x="0" y="0"/>
          <a:ext cx="0" cy="0"/>
          <a:chOff x="0" y="0"/>
          <a:chExt cx="0" cy="0"/>
        </a:xfrm>
      </p:grpSpPr>
      <p:sp>
        <p:nvSpPr>
          <p:cNvPr id="733" name="Google Shape;733;p93"/>
          <p:cNvSpPr/>
          <p:nvPr/>
        </p:nvSpPr>
        <p:spPr>
          <a:xfrm>
            <a:off x="4409740" y="578524"/>
            <a:ext cx="4398900" cy="3986400"/>
          </a:xfrm>
          <a:prstGeom prst="rect">
            <a:avLst/>
          </a:prstGeom>
          <a:solidFill>
            <a:srgbClr val="E75372"/>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734" name="Google Shape;734;p93"/>
          <p:cNvSpPr/>
          <p:nvPr/>
        </p:nvSpPr>
        <p:spPr>
          <a:xfrm>
            <a:off x="9472687" y="3133725"/>
            <a:ext cx="333300" cy="3333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735" name="Google Shape;735;p93"/>
          <p:cNvSpPr/>
          <p:nvPr/>
        </p:nvSpPr>
        <p:spPr>
          <a:xfrm>
            <a:off x="9591749" y="2574558"/>
            <a:ext cx="95400" cy="95400"/>
          </a:xfrm>
          <a:prstGeom prst="rect">
            <a:avLst/>
          </a:prstGeom>
          <a:blipFill rotWithShape="1">
            <a:blip r:embed="rId3">
              <a:alphaModFix/>
            </a:blip>
            <a:stretch>
              <a:fillRect b="0" l="0" r="0" t="0"/>
            </a:stretch>
          </a:blipFill>
          <a:ln>
            <a:noFill/>
          </a:ln>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736" name="Google Shape;736;p93"/>
          <p:cNvSpPr/>
          <p:nvPr/>
        </p:nvSpPr>
        <p:spPr>
          <a:xfrm>
            <a:off x="9520312" y="2759258"/>
            <a:ext cx="238200" cy="238200"/>
          </a:xfrm>
          <a:prstGeom prst="rect">
            <a:avLst/>
          </a:prstGeom>
          <a:blipFill rotWithShape="1">
            <a:blip r:embed="rId2">
              <a:alphaModFix/>
            </a:blip>
            <a:stretch>
              <a:fillRect b="0" l="0" r="0" t="0"/>
            </a:stretch>
          </a:blipFill>
          <a:ln>
            <a:noFill/>
          </a:ln>
          <a:effectLst>
            <a:outerShdw rotWithShape="0">
              <a:srgbClr val="000000">
                <a:alpha val="0"/>
              </a:srgbClr>
            </a:outerShdw>
          </a:effectLst>
        </p:spPr>
        <p:txBody>
          <a:bodyPr anchorCtr="0" anchor="ctr" bIns="26775" lIns="26775" spcFirstLastPara="1" rIns="26775" wrap="square" tIns="26775">
            <a:noAutofit/>
          </a:bodyPr>
          <a:lstStyle/>
          <a:p>
            <a:pPr indent="0" lvl="0" marL="0" marR="0" rtl="0" algn="ctr">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sp>
        <p:nvSpPr>
          <p:cNvPr id="737" name="Google Shape;737;p93"/>
          <p:cNvSpPr txBox="1"/>
          <p:nvPr/>
        </p:nvSpPr>
        <p:spPr>
          <a:xfrm>
            <a:off x="334126" y="4914106"/>
            <a:ext cx="7995000" cy="1059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A6AAA9"/>
              </a:buClr>
              <a:buSzPts val="500"/>
              <a:buFont typeface="Work Sans ExtraBold"/>
              <a:buNone/>
            </a:pPr>
            <a:r>
              <a:rPr b="0" baseline="30000" i="0" lang="en" sz="500" u="none" cap="none" strike="noStrike">
                <a:solidFill>
                  <a:srgbClr val="A6AAA9"/>
                </a:solidFill>
                <a:latin typeface="Work Sans ExtraBold"/>
                <a:ea typeface="Work Sans ExtraBold"/>
                <a:cs typeface="Work Sans ExtraBold"/>
                <a:sym typeface="Work Sans ExtraBold"/>
              </a:rPr>
              <a:t>Contains mRelief’s proprietary information and intellectual property.  Not to be disclosed under FOIA or the Inspection of Public Records Act.</a:t>
            </a:r>
            <a:endParaRPr b="0" i="0" sz="500" u="none" cap="none" strike="noStrike">
              <a:solidFill>
                <a:srgbClr val="000000"/>
              </a:solidFill>
              <a:latin typeface="Arial"/>
              <a:ea typeface="Arial"/>
              <a:cs typeface="Arial"/>
              <a:sym typeface="Arial"/>
            </a:endParaRPr>
          </a:p>
        </p:txBody>
      </p:sp>
      <p:sp>
        <p:nvSpPr>
          <p:cNvPr id="738" name="Google Shape;738;p93"/>
          <p:cNvSpPr/>
          <p:nvPr/>
        </p:nvSpPr>
        <p:spPr>
          <a:xfrm>
            <a:off x="332358" y="334169"/>
            <a:ext cx="4118700" cy="4475100"/>
          </a:xfrm>
          <a:prstGeom prst="rect">
            <a:avLst/>
          </a:prstGeom>
          <a:solidFill>
            <a:srgbClr val="F4F6F8"/>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739" name="Google Shape;739;p93"/>
          <p:cNvSpPr txBox="1"/>
          <p:nvPr>
            <p:ph idx="1" type="body"/>
          </p:nvPr>
        </p:nvSpPr>
        <p:spPr>
          <a:xfrm>
            <a:off x="4713857" y="2117843"/>
            <a:ext cx="3854100" cy="907800"/>
          </a:xfrm>
          <a:prstGeom prst="rect">
            <a:avLst/>
          </a:prstGeom>
          <a:noFill/>
          <a:ln>
            <a:noFill/>
          </a:ln>
        </p:spPr>
        <p:txBody>
          <a:bodyPr anchorCtr="0" anchor="t" bIns="14300" lIns="14300" spcFirstLastPara="1" rIns="14300" wrap="square" tIns="14300">
            <a:noAutofit/>
          </a:bodyPr>
          <a:lstStyle>
            <a:lvl1pPr indent="-228600" lvl="0" marL="457200" rtl="0" algn="ctr">
              <a:lnSpc>
                <a:spcPct val="120000"/>
              </a:lnSpc>
              <a:spcBef>
                <a:spcPts val="0"/>
              </a:spcBef>
              <a:spcAft>
                <a:spcPts val="0"/>
              </a:spcAft>
              <a:buClr>
                <a:srgbClr val="F4F6F8"/>
              </a:buClr>
              <a:buSzPts val="5600"/>
              <a:buFont typeface="Work Sans ExtraBold"/>
              <a:buNone/>
              <a:defRPr baseline="30000" sz="5600">
                <a:solidFill>
                  <a:srgbClr val="F4F6F8"/>
                </a:solidFill>
                <a:latin typeface="Work Sans ExtraBold"/>
                <a:ea typeface="Work Sans ExtraBold"/>
                <a:cs typeface="Work Sans ExtraBold"/>
                <a:sym typeface="Work Sans Extra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40" name="Google Shape;740;p93"/>
          <p:cNvSpPr txBox="1"/>
          <p:nvPr>
            <p:ph idx="12" type="sldNum"/>
          </p:nvPr>
        </p:nvSpPr>
        <p:spPr>
          <a:xfrm>
            <a:off x="7551252" y="863134"/>
            <a:ext cx="124200" cy="129000"/>
          </a:xfrm>
          <a:prstGeom prst="rect">
            <a:avLst/>
          </a:prstGeom>
          <a:noFill/>
          <a:ln>
            <a:noFill/>
          </a:ln>
        </p:spPr>
        <p:txBody>
          <a:bodyPr anchorCtr="0" anchor="ctr" bIns="25725" lIns="25725" spcFirstLastPara="1" rIns="25725" wrap="square" tIns="25725">
            <a:spAutoFit/>
          </a:bodyPr>
          <a:lstStyle>
            <a:lvl1pPr indent="0" lvl="0"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1pPr>
            <a:lvl2pPr indent="0" lvl="1"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2pPr>
            <a:lvl3pPr indent="0" lvl="2"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3pPr>
            <a:lvl4pPr indent="0" lvl="3"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4pPr>
            <a:lvl5pPr indent="0" lvl="4"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5pPr>
            <a:lvl6pPr indent="0" lvl="5"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6pPr>
            <a:lvl7pPr indent="0" lvl="6"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7pPr>
            <a:lvl8pPr indent="0" lvl="7"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8pPr>
            <a:lvl9pPr indent="0" lvl="8" marL="0" marR="0" rtl="0" algn="ctr">
              <a:lnSpc>
                <a:spcPct val="180000"/>
              </a:lnSpc>
              <a:spcBef>
                <a:spcPts val="0"/>
              </a:spcBef>
              <a:spcAft>
                <a:spcPts val="0"/>
              </a:spcAft>
              <a:buClr>
                <a:srgbClr val="FDFEFE"/>
              </a:buClr>
              <a:buSzPts val="500"/>
              <a:buFont typeface="Montserrat"/>
              <a:buNone/>
              <a:defRPr b="0" i="0" sz="500" u="none" cap="none" strike="noStrike">
                <a:solidFill>
                  <a:srgbClr val="FDFEFE"/>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100">
              <a:solidFill>
                <a:srgbClr val="4F5863"/>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py 1">
  <p:cSld name="Blank copy 1">
    <p:spTree>
      <p:nvGrpSpPr>
        <p:cNvPr id="741" name="Shape 741"/>
        <p:cNvGrpSpPr/>
        <p:nvPr/>
      </p:nvGrpSpPr>
      <p:grpSpPr>
        <a:xfrm>
          <a:off x="0" y="0"/>
          <a:ext cx="0" cy="0"/>
          <a:chOff x="0" y="0"/>
          <a:chExt cx="0" cy="0"/>
        </a:xfrm>
      </p:grpSpPr>
      <p:sp>
        <p:nvSpPr>
          <p:cNvPr id="742" name="Google Shape;742;p94"/>
          <p:cNvSpPr/>
          <p:nvPr/>
        </p:nvSpPr>
        <p:spPr>
          <a:xfrm>
            <a:off x="189384" y="172515"/>
            <a:ext cx="8765100" cy="4798500"/>
          </a:xfrm>
          <a:prstGeom prst="rect">
            <a:avLst/>
          </a:prstGeom>
          <a:solidFill>
            <a:srgbClr val="F4F6F8"/>
          </a:solidFill>
          <a:ln>
            <a:noFill/>
          </a:ln>
        </p:spPr>
        <p:txBody>
          <a:bodyPr anchorCtr="0" anchor="ctr" bIns="0" lIns="0" spcFirstLastPara="1" rIns="0" wrap="square" tIns="0">
            <a:noAutofit/>
          </a:bodyPr>
          <a:lstStyle/>
          <a:p>
            <a:pPr indent="0" lvl="0" marL="0" marR="0" rtl="0" algn="ctr">
              <a:lnSpc>
                <a:spcPct val="180000"/>
              </a:lnSpc>
              <a:spcBef>
                <a:spcPts val="0"/>
              </a:spcBef>
              <a:spcAft>
                <a:spcPts val="0"/>
              </a:spcAft>
              <a:buClr>
                <a:srgbClr val="FDFEFE"/>
              </a:buClr>
              <a:buSzPts val="1200"/>
              <a:buFont typeface="Helvetica Neue"/>
              <a:buNone/>
            </a:pPr>
            <a:r>
              <a:t/>
            </a:r>
            <a:endParaRPr b="0" i="0" sz="1200" u="none" cap="none" strike="noStrike">
              <a:solidFill>
                <a:srgbClr val="FDFEFE"/>
              </a:solidFill>
              <a:latin typeface="Helvetica Neue"/>
              <a:ea typeface="Helvetica Neue"/>
              <a:cs typeface="Helvetica Neue"/>
              <a:sym typeface="Helvetica Neue"/>
            </a:endParaRPr>
          </a:p>
        </p:txBody>
      </p:sp>
      <p:sp>
        <p:nvSpPr>
          <p:cNvPr id="743" name="Google Shape;743;p94"/>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100">
              <a:solidFill>
                <a:srgbClr val="4F5863"/>
              </a:solidFill>
              <a:latin typeface="Montserrat"/>
              <a:ea typeface="Montserrat"/>
              <a:cs typeface="Montserrat"/>
              <a:sym typeface="Montserra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p:cSld name="Contact Us">
    <p:spTree>
      <p:nvGrpSpPr>
        <p:cNvPr id="744" name="Shape 744"/>
        <p:cNvGrpSpPr/>
        <p:nvPr/>
      </p:nvGrpSpPr>
      <p:grpSpPr>
        <a:xfrm>
          <a:off x="0" y="0"/>
          <a:ext cx="0" cy="0"/>
          <a:chOff x="0" y="0"/>
          <a:chExt cx="0" cy="0"/>
        </a:xfrm>
      </p:grpSpPr>
      <p:sp>
        <p:nvSpPr>
          <p:cNvPr id="745" name="Google Shape;745;p95"/>
          <p:cNvSpPr/>
          <p:nvPr>
            <p:ph idx="2" type="pic"/>
          </p:nvPr>
        </p:nvSpPr>
        <p:spPr>
          <a:xfrm>
            <a:off x="398633" y="-448055"/>
            <a:ext cx="9356400" cy="6237600"/>
          </a:xfrm>
          <a:prstGeom prst="rect">
            <a:avLst/>
          </a:prstGeom>
          <a:noFill/>
          <a:ln>
            <a:noFill/>
          </a:ln>
        </p:spPr>
      </p:sp>
      <p:sp>
        <p:nvSpPr>
          <p:cNvPr id="746" name="Google Shape;746;p95"/>
          <p:cNvSpPr txBox="1"/>
          <p:nvPr>
            <p:ph idx="1" type="body"/>
          </p:nvPr>
        </p:nvSpPr>
        <p:spPr>
          <a:xfrm>
            <a:off x="1034653" y="1066481"/>
            <a:ext cx="2944500" cy="585900"/>
          </a:xfrm>
          <a:prstGeom prst="rect">
            <a:avLst/>
          </a:prstGeom>
          <a:noFill/>
          <a:ln>
            <a:noFill/>
          </a:ln>
        </p:spPr>
        <p:txBody>
          <a:bodyPr anchorCtr="0" anchor="t" bIns="14300" lIns="14300" spcFirstLastPara="1" rIns="14300" wrap="square" tIns="14300">
            <a:spAutoFit/>
          </a:bodyPr>
          <a:lstStyle>
            <a:lvl1pPr indent="-228600" lvl="0" marL="457200" rtl="0" algn="l">
              <a:lnSpc>
                <a:spcPct val="100000"/>
              </a:lnSpc>
              <a:spcBef>
                <a:spcPts val="0"/>
              </a:spcBef>
              <a:spcAft>
                <a:spcPts val="0"/>
              </a:spcAft>
              <a:buClr>
                <a:srgbClr val="FDFEFE"/>
              </a:buClr>
              <a:buSzPts val="3800"/>
              <a:buFont typeface="Work Sans"/>
              <a:buNone/>
              <a:defRPr b="1" sz="38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47" name="Google Shape;747;p95"/>
          <p:cNvSpPr txBox="1"/>
          <p:nvPr>
            <p:ph idx="3" type="body"/>
          </p:nvPr>
        </p:nvSpPr>
        <p:spPr>
          <a:xfrm>
            <a:off x="1035206" y="858357"/>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FDFEFE"/>
              </a:buClr>
              <a:buSzPts val="800"/>
              <a:buFont typeface="Montserrat SemiBold"/>
              <a:buNone/>
              <a:defRPr sz="800" cap="none">
                <a:solidFill>
                  <a:srgbClr val="FDFEFE"/>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48" name="Google Shape;748;p95"/>
          <p:cNvSpPr txBox="1"/>
          <p:nvPr>
            <p:ph idx="4" type="body"/>
          </p:nvPr>
        </p:nvSpPr>
        <p:spPr>
          <a:xfrm>
            <a:off x="1510213" y="3845034"/>
            <a:ext cx="2610900" cy="2763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chemeClr val="accent4"/>
              </a:buClr>
              <a:buSzPts val="1700"/>
              <a:buFont typeface="Work Sans"/>
              <a:buNone/>
              <a:defRPr b="1" sz="1700" u="sng">
                <a:solidFill>
                  <a:schemeClr val="accent4"/>
                </a:solidFill>
                <a:latin typeface="Work Sans"/>
                <a:ea typeface="Work Sans"/>
                <a:cs typeface="Work Sans"/>
                <a:sym typeface="Work Sans"/>
                <a:hlinkClick r:id="rId2">
                  <a:extLst>
                    <a:ext uri="{A12FA001-AC4F-418D-AE19-62706E023703}">
                      <ahyp:hlinkClr val="tx"/>
                    </a:ext>
                  </a:extLst>
                </a:hlinkClick>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grpSp>
        <p:nvGrpSpPr>
          <p:cNvPr id="749" name="Google Shape;749;p95"/>
          <p:cNvGrpSpPr/>
          <p:nvPr/>
        </p:nvGrpSpPr>
        <p:grpSpPr>
          <a:xfrm>
            <a:off x="1449576" y="4513918"/>
            <a:ext cx="1453061" cy="130673"/>
            <a:chOff x="0" y="35313"/>
            <a:chExt cx="3874828" cy="348462"/>
          </a:xfrm>
        </p:grpSpPr>
        <p:sp>
          <p:nvSpPr>
            <p:cNvPr id="750" name="Google Shape;750;p95"/>
            <p:cNvSpPr/>
            <p:nvPr/>
          </p:nvSpPr>
          <p:spPr>
            <a:xfrm>
              <a:off x="0" y="209549"/>
              <a:ext cx="310332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DFEFE"/>
                </a:buClr>
                <a:buSzPts val="800"/>
                <a:buFont typeface="Montserrat SemiBold"/>
                <a:buNone/>
              </a:pPr>
              <a:r>
                <a:rPr b="0" i="0" lang="en" sz="800" u="sng" cap="none" strike="noStrike">
                  <a:solidFill>
                    <a:srgbClr val="FDFEFE"/>
                  </a:solidFill>
                  <a:latin typeface="Montserrat SemiBold"/>
                  <a:ea typeface="Montserrat SemiBold"/>
                  <a:cs typeface="Montserrat SemiBold"/>
                  <a:sym typeface="Montserrat SemiBold"/>
                  <a:hlinkClick r:id="rId3">
                    <a:extLst>
                      <a:ext uri="{A12FA001-AC4F-418D-AE19-62706E023703}">
                        <ahyp:hlinkClr val="tx"/>
                      </a:ext>
                    </a:extLst>
                  </a:hlinkClick>
                </a:rPr>
                <a:t>MRELIEF.COM</a:t>
              </a:r>
              <a:endParaRPr b="0" i="0" sz="500" u="none" cap="none" strike="noStrike">
                <a:solidFill>
                  <a:srgbClr val="000000"/>
                </a:solidFill>
                <a:latin typeface="Arial"/>
                <a:ea typeface="Arial"/>
                <a:cs typeface="Arial"/>
                <a:sym typeface="Arial"/>
              </a:endParaRPr>
            </a:p>
          </p:txBody>
        </p:sp>
        <p:sp>
          <p:nvSpPr>
            <p:cNvPr id="751" name="Google Shape;751;p95"/>
            <p:cNvSpPr/>
            <p:nvPr/>
          </p:nvSpPr>
          <p:spPr>
            <a:xfrm>
              <a:off x="3364690" y="35313"/>
              <a:ext cx="510138" cy="348462"/>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FEFFFF"/>
            </a:solidFill>
            <a:ln cap="flat" cmpd="sng" w="25400">
              <a:solidFill>
                <a:srgbClr val="FDFEFE"/>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FDFEFE"/>
                </a:buClr>
                <a:buSzPts val="1200"/>
                <a:buFont typeface="Montserrat"/>
                <a:buNone/>
              </a:pPr>
              <a:r>
                <a:t/>
              </a:r>
              <a:endParaRPr b="0" i="0" sz="1200" u="none" cap="none" strike="noStrike">
                <a:solidFill>
                  <a:srgbClr val="FDFEFE"/>
                </a:solidFill>
                <a:latin typeface="Montserrat"/>
                <a:ea typeface="Montserrat"/>
                <a:cs typeface="Montserrat"/>
                <a:sym typeface="Montserrat"/>
              </a:endParaRPr>
            </a:p>
          </p:txBody>
        </p:sp>
      </p:grpSp>
      <p:sp>
        <p:nvSpPr>
          <p:cNvPr id="752" name="Google Shape;752;p95"/>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itle">
  <p:cSld name="TITLE">
    <p:spTree>
      <p:nvGrpSpPr>
        <p:cNvPr id="753" name="Shape 753"/>
        <p:cNvGrpSpPr/>
        <p:nvPr/>
      </p:nvGrpSpPr>
      <p:grpSpPr>
        <a:xfrm>
          <a:off x="0" y="0"/>
          <a:ext cx="0" cy="0"/>
          <a:chOff x="0" y="0"/>
          <a:chExt cx="0" cy="0"/>
        </a:xfrm>
      </p:grpSpPr>
      <p:sp>
        <p:nvSpPr>
          <p:cNvPr id="754" name="Google Shape;754;p96"/>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755" name="Shape 755"/>
        <p:cNvGrpSpPr/>
        <p:nvPr/>
      </p:nvGrpSpPr>
      <p:grpSpPr>
        <a:xfrm>
          <a:off x="0" y="0"/>
          <a:ext cx="0" cy="0"/>
          <a:chOff x="0" y="0"/>
          <a:chExt cx="0" cy="0"/>
        </a:xfrm>
      </p:grpSpPr>
      <p:sp>
        <p:nvSpPr>
          <p:cNvPr id="756" name="Google Shape;756;p97"/>
          <p:cNvSpPr/>
          <p:nvPr/>
        </p:nvSpPr>
        <p:spPr>
          <a:xfrm>
            <a:off x="482805" y="484362"/>
            <a:ext cx="8178300" cy="4287600"/>
          </a:xfrm>
          <a:prstGeom prst="rect">
            <a:avLst/>
          </a:prstGeom>
          <a:solidFill>
            <a:srgbClr val="3369FF"/>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757" name="Google Shape;757;p97"/>
          <p:cNvSpPr txBox="1"/>
          <p:nvPr>
            <p:ph idx="1" type="body"/>
          </p:nvPr>
        </p:nvSpPr>
        <p:spPr>
          <a:xfrm>
            <a:off x="694343" y="3223058"/>
            <a:ext cx="7755300" cy="722400"/>
          </a:xfrm>
          <a:prstGeom prst="rect">
            <a:avLst/>
          </a:prstGeom>
          <a:noFill/>
          <a:ln>
            <a:noFill/>
          </a:ln>
        </p:spPr>
        <p:txBody>
          <a:bodyPr anchorCtr="0" anchor="t" bIns="14300" lIns="14300" spcFirstLastPara="1" rIns="14300" wrap="square" tIns="14300">
            <a:noAutofit/>
          </a:bodyPr>
          <a:lstStyle>
            <a:lvl1pPr indent="-228600" lvl="0" marL="457200" rtl="0" algn="ctr">
              <a:lnSpc>
                <a:spcPct val="120000"/>
              </a:lnSpc>
              <a:spcBef>
                <a:spcPts val="0"/>
              </a:spcBef>
              <a:spcAft>
                <a:spcPts val="0"/>
              </a:spcAft>
              <a:buClr>
                <a:srgbClr val="FDFEFE"/>
              </a:buClr>
              <a:buSzPts val="2700"/>
              <a:buFont typeface="Work Sans"/>
              <a:buNone/>
              <a:defRPr b="1" sz="27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58" name="Google Shape;758;p97"/>
          <p:cNvSpPr txBox="1"/>
          <p:nvPr>
            <p:ph idx="2" type="body"/>
          </p:nvPr>
        </p:nvSpPr>
        <p:spPr>
          <a:xfrm>
            <a:off x="1055834" y="3839918"/>
            <a:ext cx="7032300" cy="722400"/>
          </a:xfrm>
          <a:prstGeom prst="rect">
            <a:avLst/>
          </a:prstGeom>
          <a:noFill/>
          <a:ln>
            <a:noFill/>
          </a:ln>
        </p:spPr>
        <p:txBody>
          <a:bodyPr anchorCtr="0" anchor="t" bIns="14300" lIns="14300" spcFirstLastPara="1" rIns="14300" wrap="square" tIns="14300">
            <a:noAutofit/>
          </a:bodyPr>
          <a:lstStyle>
            <a:lvl1pPr indent="-228600" lvl="0" marL="457200" rtl="0" algn="ctr">
              <a:lnSpc>
                <a:spcPct val="120000"/>
              </a:lnSpc>
              <a:spcBef>
                <a:spcPts val="0"/>
              </a:spcBef>
              <a:spcAft>
                <a:spcPts val="0"/>
              </a:spcAft>
              <a:buClr>
                <a:srgbClr val="4F5863"/>
              </a:buClr>
              <a:buSzPts val="1100"/>
              <a:buFont typeface="Montserrat Medium"/>
              <a:buNone/>
              <a:defRPr>
                <a:latin typeface="Montserrat Medium"/>
                <a:ea typeface="Montserrat Medium"/>
                <a:cs typeface="Montserrat Medium"/>
                <a:sym typeface="Montserrat Medium"/>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pic>
        <p:nvPicPr>
          <p:cNvPr descr="mRelief_Logo_white punchout.png" id="759" name="Google Shape;759;p97"/>
          <p:cNvPicPr preferRelativeResize="0"/>
          <p:nvPr/>
        </p:nvPicPr>
        <p:blipFill rotWithShape="1">
          <a:blip r:embed="rId2">
            <a:alphaModFix/>
          </a:blip>
          <a:srcRect b="0" l="0" r="0" t="0"/>
          <a:stretch/>
        </p:blipFill>
        <p:spPr>
          <a:xfrm>
            <a:off x="2087362" y="879881"/>
            <a:ext cx="4969276" cy="2341574"/>
          </a:xfrm>
          <a:prstGeom prst="rect">
            <a:avLst/>
          </a:prstGeom>
          <a:noFill/>
          <a:ln>
            <a:noFill/>
          </a:ln>
        </p:spPr>
      </p:pic>
      <p:sp>
        <p:nvSpPr>
          <p:cNvPr id="760" name="Google Shape;760;p97"/>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1" name="Shape 761"/>
        <p:cNvGrpSpPr/>
        <p:nvPr/>
      </p:nvGrpSpPr>
      <p:grpSpPr>
        <a:xfrm>
          <a:off x="0" y="0"/>
          <a:ext cx="0" cy="0"/>
          <a:chOff x="0" y="0"/>
          <a:chExt cx="0" cy="0"/>
        </a:xfrm>
      </p:grpSpPr>
      <p:sp>
        <p:nvSpPr>
          <p:cNvPr id="762" name="Google Shape;762;p98"/>
          <p:cNvSpPr/>
          <p:nvPr>
            <p:ph idx="2" type="pic"/>
          </p:nvPr>
        </p:nvSpPr>
        <p:spPr>
          <a:xfrm>
            <a:off x="472709" y="485060"/>
            <a:ext cx="8198700" cy="4286400"/>
          </a:xfrm>
          <a:prstGeom prst="rect">
            <a:avLst/>
          </a:prstGeom>
          <a:noFill/>
          <a:ln>
            <a:noFill/>
          </a:ln>
        </p:spPr>
      </p:sp>
      <p:sp>
        <p:nvSpPr>
          <p:cNvPr id="763" name="Google Shape;763;p98"/>
          <p:cNvSpPr txBox="1"/>
          <p:nvPr>
            <p:ph idx="1" type="body"/>
          </p:nvPr>
        </p:nvSpPr>
        <p:spPr>
          <a:xfrm>
            <a:off x="824373" y="3332576"/>
            <a:ext cx="1247100" cy="242100"/>
          </a:xfrm>
          <a:prstGeom prst="rect">
            <a:avLst/>
          </a:prstGeom>
          <a:solidFill>
            <a:srgbClr val="3369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64" name="Google Shape;764;p98"/>
          <p:cNvSpPr/>
          <p:nvPr>
            <p:ph idx="3" type="pic"/>
          </p:nvPr>
        </p:nvSpPr>
        <p:spPr>
          <a:xfrm>
            <a:off x="750342" y="895494"/>
            <a:ext cx="3700800" cy="1308600"/>
          </a:xfrm>
          <a:prstGeom prst="rect">
            <a:avLst/>
          </a:prstGeom>
          <a:noFill/>
          <a:ln>
            <a:noFill/>
          </a:ln>
        </p:spPr>
      </p:sp>
      <p:sp>
        <p:nvSpPr>
          <p:cNvPr id="765" name="Google Shape;765;p98"/>
          <p:cNvSpPr txBox="1"/>
          <p:nvPr>
            <p:ph idx="4" type="body"/>
          </p:nvPr>
        </p:nvSpPr>
        <p:spPr>
          <a:xfrm>
            <a:off x="791307" y="2284344"/>
            <a:ext cx="3345300" cy="893100"/>
          </a:xfrm>
          <a:prstGeom prst="rect">
            <a:avLst/>
          </a:prstGeom>
          <a:noFill/>
          <a:ln>
            <a:noFill/>
          </a:ln>
        </p:spPr>
        <p:txBody>
          <a:bodyPr anchorCtr="0" anchor="t" bIns="14300" lIns="14300" spcFirstLastPara="1" rIns="14300" wrap="square" tIns="14300">
            <a:noAutofit/>
          </a:bodyPr>
          <a:lstStyle>
            <a:lvl1pPr indent="-228600" lvl="0" marL="457200" rtl="0" algn="l">
              <a:lnSpc>
                <a:spcPct val="120000"/>
              </a:lnSpc>
              <a:spcBef>
                <a:spcPts val="0"/>
              </a:spcBef>
              <a:spcAft>
                <a:spcPts val="0"/>
              </a:spcAft>
              <a:buClr>
                <a:srgbClr val="FDFEFE"/>
              </a:buClr>
              <a:buSzPts val="2700"/>
              <a:buFont typeface="Work Sans"/>
              <a:buNone/>
              <a:defRPr b="1" sz="27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66" name="Google Shape;766;p98"/>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spTree>
      <p:nvGrpSpPr>
        <p:cNvPr id="767" name="Shape 767"/>
        <p:cNvGrpSpPr/>
        <p:nvPr/>
      </p:nvGrpSpPr>
      <p:grpSpPr>
        <a:xfrm>
          <a:off x="0" y="0"/>
          <a:ext cx="0" cy="0"/>
          <a:chOff x="0" y="0"/>
          <a:chExt cx="0" cy="0"/>
        </a:xfrm>
      </p:grpSpPr>
      <p:sp>
        <p:nvSpPr>
          <p:cNvPr id="768" name="Google Shape;768;p99"/>
          <p:cNvSpPr/>
          <p:nvPr>
            <p:ph idx="2" type="pic"/>
          </p:nvPr>
        </p:nvSpPr>
        <p:spPr>
          <a:xfrm>
            <a:off x="472709" y="485060"/>
            <a:ext cx="8198700" cy="2095500"/>
          </a:xfrm>
          <a:prstGeom prst="rect">
            <a:avLst/>
          </a:prstGeom>
          <a:noFill/>
          <a:ln>
            <a:noFill/>
          </a:ln>
        </p:spPr>
      </p:sp>
      <p:sp>
        <p:nvSpPr>
          <p:cNvPr id="769" name="Google Shape;769;p99"/>
          <p:cNvSpPr txBox="1"/>
          <p:nvPr>
            <p:ph idx="1" type="body"/>
          </p:nvPr>
        </p:nvSpPr>
        <p:spPr>
          <a:xfrm>
            <a:off x="1055834" y="4406960"/>
            <a:ext cx="7032300" cy="722400"/>
          </a:xfrm>
          <a:prstGeom prst="rect">
            <a:avLst/>
          </a:prstGeom>
          <a:noFill/>
          <a:ln>
            <a:noFill/>
          </a:ln>
        </p:spPr>
        <p:txBody>
          <a:bodyPr anchorCtr="0" anchor="t" bIns="14300" lIns="14300" spcFirstLastPara="1" rIns="14300" wrap="square" tIns="14300">
            <a:noAutofit/>
          </a:bodyPr>
          <a:lstStyle>
            <a:lvl1pPr indent="-228600" lvl="0" marL="457200" rtl="0" algn="ctr">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pic>
        <p:nvPicPr>
          <p:cNvPr descr="*mRelief_Logo.png" id="770" name="Google Shape;770;p99"/>
          <p:cNvPicPr preferRelativeResize="0"/>
          <p:nvPr/>
        </p:nvPicPr>
        <p:blipFill rotWithShape="1">
          <a:blip r:embed="rId2">
            <a:alphaModFix/>
          </a:blip>
          <a:srcRect b="0" l="0" r="0" t="0"/>
          <a:stretch/>
        </p:blipFill>
        <p:spPr>
          <a:xfrm>
            <a:off x="2211016" y="2480885"/>
            <a:ext cx="4721969" cy="2225041"/>
          </a:xfrm>
          <a:prstGeom prst="rect">
            <a:avLst/>
          </a:prstGeom>
          <a:noFill/>
          <a:ln>
            <a:noFill/>
          </a:ln>
        </p:spPr>
      </p:pic>
      <p:sp>
        <p:nvSpPr>
          <p:cNvPr id="771" name="Google Shape;771;p99"/>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72" name="Shape 772"/>
        <p:cNvGrpSpPr/>
        <p:nvPr/>
      </p:nvGrpSpPr>
      <p:grpSpPr>
        <a:xfrm>
          <a:off x="0" y="0"/>
          <a:ext cx="0" cy="0"/>
          <a:chOff x="0" y="0"/>
          <a:chExt cx="0" cy="0"/>
        </a:xfrm>
      </p:grpSpPr>
      <p:sp>
        <p:nvSpPr>
          <p:cNvPr id="773" name="Google Shape;773;p100"/>
          <p:cNvSpPr txBox="1"/>
          <p:nvPr>
            <p:ph idx="1" type="body"/>
          </p:nvPr>
        </p:nvSpPr>
        <p:spPr>
          <a:xfrm>
            <a:off x="1034653" y="1058621"/>
            <a:ext cx="3314100" cy="428700"/>
          </a:xfrm>
          <a:prstGeom prst="rect">
            <a:avLst/>
          </a:prstGeom>
          <a:noFill/>
          <a:ln>
            <a:noFill/>
          </a:ln>
        </p:spPr>
        <p:txBody>
          <a:bodyPr anchorCtr="0" anchor="t" bIns="14300" lIns="14300" spcFirstLastPara="1" rIns="14300" wrap="square" tIns="14300">
            <a:spAutoFit/>
          </a:bodyPr>
          <a:lstStyle>
            <a:lvl1pPr indent="-228600" lvl="0" marL="457200" rtl="0" algn="l">
              <a:lnSpc>
                <a:spcPct val="120000"/>
              </a:lnSpc>
              <a:spcBef>
                <a:spcPts val="0"/>
              </a:spcBef>
              <a:spcAft>
                <a:spcPts val="0"/>
              </a:spcAft>
              <a:buClr>
                <a:srgbClr val="000000"/>
              </a:buClr>
              <a:buSzPts val="2700"/>
              <a:buFont typeface="Work Sans"/>
              <a:buNone/>
              <a:defRPr b="1" sz="2700">
                <a:solidFill>
                  <a:srgbClr val="000000"/>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74" name="Google Shape;774;p100"/>
          <p:cNvSpPr txBox="1"/>
          <p:nvPr>
            <p:ph idx="2" type="body"/>
          </p:nvPr>
        </p:nvSpPr>
        <p:spPr>
          <a:xfrm>
            <a:off x="1035207" y="850497"/>
            <a:ext cx="2097300" cy="157200"/>
          </a:xfrm>
          <a:prstGeom prst="rect">
            <a:avLst/>
          </a:prstGeom>
          <a:noFill/>
          <a:ln>
            <a:noFill/>
          </a:ln>
        </p:spPr>
        <p:txBody>
          <a:bodyPr anchorCtr="0" anchor="ctr" bIns="14300" lIns="14300" spcFirstLastPara="1" rIns="14300" wrap="square" tIns="14300">
            <a:spAutoFit/>
          </a:bodyPr>
          <a:lstStyle>
            <a:lvl1pPr indent="-228600" lvl="0" marL="457200" rtl="0" algn="l">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75" name="Google Shape;775;p100"/>
          <p:cNvSpPr txBox="1"/>
          <p:nvPr>
            <p:ph idx="3" type="body"/>
          </p:nvPr>
        </p:nvSpPr>
        <p:spPr>
          <a:xfrm>
            <a:off x="1041797" y="1763089"/>
            <a:ext cx="3314100" cy="27480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76" name="Google Shape;776;p100"/>
          <p:cNvSpPr txBox="1"/>
          <p:nvPr>
            <p:ph idx="4" type="body"/>
          </p:nvPr>
        </p:nvSpPr>
        <p:spPr>
          <a:xfrm>
            <a:off x="4988478" y="1763089"/>
            <a:ext cx="3314100" cy="2748000"/>
          </a:xfrm>
          <a:prstGeom prst="rect">
            <a:avLst/>
          </a:prstGeom>
          <a:noFill/>
          <a:ln>
            <a:noFill/>
          </a:ln>
        </p:spPr>
        <p:txBody>
          <a:bodyPr anchorCtr="0" anchor="t" bIns="17150" lIns="17150" spcFirstLastPara="1" rIns="17150" wrap="square" tIns="17150">
            <a:sp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77" name="Google Shape;777;p100"/>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Process">
  <p:cSld name="Our Process">
    <p:spTree>
      <p:nvGrpSpPr>
        <p:cNvPr id="778" name="Shape 778"/>
        <p:cNvGrpSpPr/>
        <p:nvPr/>
      </p:nvGrpSpPr>
      <p:grpSpPr>
        <a:xfrm>
          <a:off x="0" y="0"/>
          <a:ext cx="0" cy="0"/>
          <a:chOff x="0" y="0"/>
          <a:chExt cx="0" cy="0"/>
        </a:xfrm>
      </p:grpSpPr>
      <p:sp>
        <p:nvSpPr>
          <p:cNvPr id="779" name="Google Shape;779;p101"/>
          <p:cNvSpPr/>
          <p:nvPr/>
        </p:nvSpPr>
        <p:spPr>
          <a:xfrm>
            <a:off x="2495147"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780" name="Google Shape;780;p101"/>
          <p:cNvSpPr txBox="1"/>
          <p:nvPr>
            <p:ph idx="1" type="body"/>
          </p:nvPr>
        </p:nvSpPr>
        <p:spPr>
          <a:xfrm>
            <a:off x="699956" y="3185539"/>
            <a:ext cx="1292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81" name="Google Shape;781;p101"/>
          <p:cNvSpPr txBox="1"/>
          <p:nvPr>
            <p:ph idx="2" type="body"/>
          </p:nvPr>
        </p:nvSpPr>
        <p:spPr>
          <a:xfrm>
            <a:off x="481004" y="3446793"/>
            <a:ext cx="1729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82" name="Google Shape;782;p101"/>
          <p:cNvSpPr txBox="1"/>
          <p:nvPr/>
        </p:nvSpPr>
        <p:spPr>
          <a:xfrm>
            <a:off x="486291" y="511254"/>
            <a:ext cx="8171400" cy="4446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2700"/>
              <a:buFont typeface="Work Sans"/>
              <a:buNone/>
            </a:pPr>
            <a:r>
              <a:rPr b="1" i="0" lang="en" sz="2700" u="none" cap="none" strike="noStrike">
                <a:solidFill>
                  <a:srgbClr val="000000"/>
                </a:solidFill>
                <a:latin typeface="Work Sans"/>
                <a:ea typeface="Work Sans"/>
                <a:cs typeface="Work Sans"/>
                <a:sym typeface="Work Sans"/>
              </a:rPr>
              <a:t>The Enrollment Process</a:t>
            </a:r>
            <a:endParaRPr b="0" i="0" sz="500" u="none" cap="none" strike="noStrike">
              <a:solidFill>
                <a:srgbClr val="000000"/>
              </a:solidFill>
              <a:latin typeface="Arial"/>
              <a:ea typeface="Arial"/>
              <a:cs typeface="Arial"/>
              <a:sym typeface="Arial"/>
            </a:endParaRPr>
          </a:p>
        </p:txBody>
      </p:sp>
      <p:sp>
        <p:nvSpPr>
          <p:cNvPr id="783" name="Google Shape;783;p101"/>
          <p:cNvSpPr txBox="1"/>
          <p:nvPr/>
        </p:nvSpPr>
        <p:spPr>
          <a:xfrm>
            <a:off x="486291" y="362096"/>
            <a:ext cx="3537300" cy="1521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3369FF"/>
              </a:buClr>
              <a:buSzPts val="800"/>
              <a:buFont typeface="Montserrat SemiBold"/>
              <a:buNone/>
            </a:pPr>
            <a:r>
              <a:rPr b="0" i="0" lang="en" sz="800" u="none" cap="none" strike="noStrike">
                <a:solidFill>
                  <a:srgbClr val="3369FF"/>
                </a:solidFill>
                <a:latin typeface="Montserrat SemiBold"/>
                <a:ea typeface="Montserrat SemiBold"/>
                <a:cs typeface="Montserrat SemiBold"/>
                <a:sym typeface="Montserrat SemiBold"/>
              </a:rPr>
              <a:t>THE SOLUTION</a:t>
            </a:r>
            <a:endParaRPr b="0" i="0" sz="500" u="none" cap="none" strike="noStrike">
              <a:solidFill>
                <a:srgbClr val="000000"/>
              </a:solidFill>
              <a:latin typeface="Arial"/>
              <a:ea typeface="Arial"/>
              <a:cs typeface="Arial"/>
              <a:sym typeface="Arial"/>
            </a:endParaRPr>
          </a:p>
        </p:txBody>
      </p:sp>
      <p:sp>
        <p:nvSpPr>
          <p:cNvPr id="784" name="Google Shape;784;p101"/>
          <p:cNvSpPr txBox="1"/>
          <p:nvPr>
            <p:ph idx="3" type="body"/>
          </p:nvPr>
        </p:nvSpPr>
        <p:spPr>
          <a:xfrm>
            <a:off x="6978066" y="3185539"/>
            <a:ext cx="16596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85" name="Google Shape;785;p101"/>
          <p:cNvSpPr txBox="1"/>
          <p:nvPr>
            <p:ph idx="4" type="body"/>
          </p:nvPr>
        </p:nvSpPr>
        <p:spPr>
          <a:xfrm>
            <a:off x="6942914" y="3446793"/>
            <a:ext cx="1729800" cy="5277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86" name="Google Shape;786;p101"/>
          <p:cNvSpPr/>
          <p:nvPr/>
        </p:nvSpPr>
        <p:spPr>
          <a:xfrm>
            <a:off x="4387167"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787" name="Google Shape;787;p101"/>
          <p:cNvSpPr txBox="1"/>
          <p:nvPr>
            <p:ph idx="5" type="body"/>
          </p:nvPr>
        </p:nvSpPr>
        <p:spPr>
          <a:xfrm>
            <a:off x="2832562" y="3185539"/>
            <a:ext cx="1355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88" name="Google Shape;788;p101"/>
          <p:cNvSpPr txBox="1"/>
          <p:nvPr>
            <p:ph idx="6" type="body"/>
          </p:nvPr>
        </p:nvSpPr>
        <p:spPr>
          <a:xfrm>
            <a:off x="2645230" y="3446793"/>
            <a:ext cx="1729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89" name="Google Shape;789;p101"/>
          <p:cNvSpPr/>
          <p:nvPr/>
        </p:nvSpPr>
        <p:spPr>
          <a:xfrm>
            <a:off x="6572846" y="2126924"/>
            <a:ext cx="187380" cy="127980"/>
          </a:xfrm>
          <a:custGeom>
            <a:rect b="b" l="l" r="r" t="t"/>
            <a:pathLst>
              <a:path extrusionOk="0" h="21600" w="21600">
                <a:moveTo>
                  <a:pt x="14225" y="0"/>
                </a:moveTo>
                <a:lnTo>
                  <a:pt x="13565" y="967"/>
                </a:lnTo>
                <a:lnTo>
                  <a:pt x="19798" y="10092"/>
                </a:lnTo>
                <a:lnTo>
                  <a:pt x="0" y="10092"/>
                </a:lnTo>
                <a:lnTo>
                  <a:pt x="0" y="11459"/>
                </a:lnTo>
                <a:lnTo>
                  <a:pt x="19832" y="11459"/>
                </a:lnTo>
                <a:lnTo>
                  <a:pt x="13565" y="20633"/>
                </a:lnTo>
                <a:lnTo>
                  <a:pt x="14225" y="21600"/>
                </a:lnTo>
                <a:lnTo>
                  <a:pt x="21600" y="10804"/>
                </a:lnTo>
                <a:lnTo>
                  <a:pt x="14225" y="0"/>
                </a:lnTo>
                <a:close/>
              </a:path>
            </a:pathLst>
          </a:custGeom>
          <a:solidFill>
            <a:srgbClr val="3369FF"/>
          </a:solidFill>
          <a:ln cap="flat" cmpd="sng" w="38100">
            <a:solidFill>
              <a:srgbClr val="3369FF"/>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sp>
        <p:nvSpPr>
          <p:cNvPr id="790" name="Google Shape;790;p101"/>
          <p:cNvSpPr txBox="1"/>
          <p:nvPr>
            <p:ph idx="7" type="body"/>
          </p:nvPr>
        </p:nvSpPr>
        <p:spPr>
          <a:xfrm>
            <a:off x="4916993" y="3185539"/>
            <a:ext cx="1355100" cy="185700"/>
          </a:xfrm>
          <a:prstGeom prst="rect">
            <a:avLst/>
          </a:prstGeom>
          <a:noFill/>
          <a:ln>
            <a:noFill/>
          </a:ln>
        </p:spPr>
        <p:txBody>
          <a:bodyPr anchorCtr="0" anchor="t" bIns="14300" lIns="14300" spcFirstLastPara="1" rIns="14300" wrap="square" tIns="14300">
            <a:spAutoFit/>
          </a:bodyPr>
          <a:lstStyle>
            <a:lvl1pPr indent="-228600" lvl="0" marL="457200" rtl="0" algn="ctr">
              <a:lnSpc>
                <a:spcPct val="120000"/>
              </a:lnSpc>
              <a:spcBef>
                <a:spcPts val="0"/>
              </a:spcBef>
              <a:spcAft>
                <a:spcPts val="0"/>
              </a:spcAft>
              <a:buClr>
                <a:srgbClr val="212B36"/>
              </a:buClr>
              <a:buSzPts val="1100"/>
              <a:buFont typeface="Work Sans"/>
              <a:buNone/>
              <a:defRPr b="1" sz="1100">
                <a:solidFill>
                  <a:srgbClr val="212B36"/>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91" name="Google Shape;791;p101"/>
          <p:cNvSpPr txBox="1"/>
          <p:nvPr>
            <p:ph idx="8" type="body"/>
          </p:nvPr>
        </p:nvSpPr>
        <p:spPr>
          <a:xfrm>
            <a:off x="4729661" y="3446793"/>
            <a:ext cx="1729800" cy="844800"/>
          </a:xfrm>
          <a:prstGeom prst="rect">
            <a:avLst/>
          </a:prstGeom>
          <a:noFill/>
          <a:ln>
            <a:noFill/>
          </a:ln>
        </p:spPr>
        <p:txBody>
          <a:bodyPr anchorCtr="0" anchor="t" bIns="17150" lIns="17150" spcFirstLastPara="1" rIns="17150" wrap="square" tIns="17150">
            <a:spAutoFit/>
          </a:bodyPr>
          <a:lstStyle>
            <a:lvl1pPr indent="-228600" lvl="0" marL="457200" rtl="0" algn="ctr">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92" name="Google Shape;792;p101"/>
          <p:cNvSpPr txBox="1"/>
          <p:nvPr>
            <p:ph idx="9" type="body"/>
          </p:nvPr>
        </p:nvSpPr>
        <p:spPr>
          <a:xfrm>
            <a:off x="699956" y="4367178"/>
            <a:ext cx="1292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93" name="Google Shape;793;p101"/>
          <p:cNvSpPr txBox="1"/>
          <p:nvPr>
            <p:ph idx="13" type="body"/>
          </p:nvPr>
        </p:nvSpPr>
        <p:spPr>
          <a:xfrm>
            <a:off x="6978066" y="4367178"/>
            <a:ext cx="16596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94" name="Google Shape;794;p101"/>
          <p:cNvSpPr txBox="1"/>
          <p:nvPr>
            <p:ph idx="14" type="body"/>
          </p:nvPr>
        </p:nvSpPr>
        <p:spPr>
          <a:xfrm>
            <a:off x="2832562" y="436717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95" name="Google Shape;795;p101"/>
          <p:cNvSpPr txBox="1"/>
          <p:nvPr>
            <p:ph idx="15" type="body"/>
          </p:nvPr>
        </p:nvSpPr>
        <p:spPr>
          <a:xfrm>
            <a:off x="4916993" y="4367178"/>
            <a:ext cx="1355100" cy="157200"/>
          </a:xfrm>
          <a:prstGeom prst="rect">
            <a:avLst/>
          </a:prstGeom>
          <a:noFill/>
          <a:ln>
            <a:noFill/>
          </a:ln>
        </p:spPr>
        <p:txBody>
          <a:bodyPr anchorCtr="0" anchor="t" bIns="14300" lIns="14300" spcFirstLastPara="1" rIns="14300" wrap="square" tIns="14300">
            <a:spAutoFit/>
          </a:bodyPr>
          <a:lstStyle>
            <a:lvl1pPr indent="-228600" lvl="0" marL="457200" rtl="0" algn="ctr">
              <a:lnSpc>
                <a:spcPct val="100000"/>
              </a:lnSpc>
              <a:spcBef>
                <a:spcPts val="0"/>
              </a:spcBef>
              <a:spcAft>
                <a:spcPts val="0"/>
              </a:spcAft>
              <a:buClr>
                <a:srgbClr val="3369FF"/>
              </a:buClr>
              <a:buSzPts val="800"/>
              <a:buFont typeface="Montserrat SemiBold"/>
              <a:buNone/>
              <a:defRPr sz="800" cap="none">
                <a:solidFill>
                  <a:srgbClr val="3369FF"/>
                </a:solidFill>
                <a:latin typeface="Montserrat SemiBold"/>
                <a:ea typeface="Montserrat SemiBold"/>
                <a:cs typeface="Montserrat SemiBold"/>
                <a:sym typeface="Montserrat SemiBold"/>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796" name="Google Shape;796;p101"/>
          <p:cNvSpPr/>
          <p:nvPr>
            <p:ph idx="16" type="pic"/>
          </p:nvPr>
        </p:nvSpPr>
        <p:spPr>
          <a:xfrm>
            <a:off x="571917" y="1607295"/>
            <a:ext cx="1548000" cy="1344300"/>
          </a:xfrm>
          <a:prstGeom prst="rect">
            <a:avLst/>
          </a:prstGeom>
          <a:noFill/>
          <a:ln>
            <a:noFill/>
          </a:ln>
        </p:spPr>
      </p:sp>
      <p:sp>
        <p:nvSpPr>
          <p:cNvPr id="797" name="Google Shape;797;p101"/>
          <p:cNvSpPr/>
          <p:nvPr>
            <p:ph idx="17" type="pic"/>
          </p:nvPr>
        </p:nvSpPr>
        <p:spPr>
          <a:xfrm>
            <a:off x="7075951" y="1550094"/>
            <a:ext cx="1463700" cy="1458900"/>
          </a:xfrm>
          <a:prstGeom prst="rect">
            <a:avLst/>
          </a:prstGeom>
          <a:noFill/>
          <a:ln>
            <a:noFill/>
          </a:ln>
        </p:spPr>
      </p:sp>
      <p:sp>
        <p:nvSpPr>
          <p:cNvPr id="798" name="Google Shape;798;p101"/>
          <p:cNvSpPr/>
          <p:nvPr>
            <p:ph idx="18" type="pic"/>
          </p:nvPr>
        </p:nvSpPr>
        <p:spPr>
          <a:xfrm>
            <a:off x="3071898" y="1525673"/>
            <a:ext cx="876600" cy="1507800"/>
          </a:xfrm>
          <a:prstGeom prst="rect">
            <a:avLst/>
          </a:prstGeom>
          <a:noFill/>
          <a:ln>
            <a:noFill/>
          </a:ln>
        </p:spPr>
      </p:sp>
      <p:sp>
        <p:nvSpPr>
          <p:cNvPr id="799" name="Google Shape;799;p101"/>
          <p:cNvSpPr/>
          <p:nvPr>
            <p:ph idx="19" type="pic"/>
          </p:nvPr>
        </p:nvSpPr>
        <p:spPr>
          <a:xfrm>
            <a:off x="4955969" y="1525663"/>
            <a:ext cx="1277400" cy="1507800"/>
          </a:xfrm>
          <a:prstGeom prst="rect">
            <a:avLst/>
          </a:prstGeom>
          <a:noFill/>
          <a:ln>
            <a:noFill/>
          </a:ln>
        </p:spPr>
      </p:sp>
      <p:sp>
        <p:nvSpPr>
          <p:cNvPr id="800" name="Google Shape;800;p101"/>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Section">
  <p:cSld name="New Section">
    <p:spTree>
      <p:nvGrpSpPr>
        <p:cNvPr id="801" name="Shape 801"/>
        <p:cNvGrpSpPr/>
        <p:nvPr/>
      </p:nvGrpSpPr>
      <p:grpSpPr>
        <a:xfrm>
          <a:off x="0" y="0"/>
          <a:ext cx="0" cy="0"/>
          <a:chOff x="0" y="0"/>
          <a:chExt cx="0" cy="0"/>
        </a:xfrm>
      </p:grpSpPr>
      <p:sp>
        <p:nvSpPr>
          <p:cNvPr id="802" name="Google Shape;802;p102"/>
          <p:cNvSpPr/>
          <p:nvPr/>
        </p:nvSpPr>
        <p:spPr>
          <a:xfrm>
            <a:off x="482805" y="479599"/>
            <a:ext cx="8178300" cy="4287600"/>
          </a:xfrm>
          <a:prstGeom prst="rect">
            <a:avLst/>
          </a:prstGeom>
          <a:solidFill>
            <a:srgbClr val="FF4572"/>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74808C"/>
              </a:buClr>
              <a:buSzPts val="1100"/>
              <a:buFont typeface="Work Sans"/>
              <a:buNone/>
            </a:pPr>
            <a:r>
              <a:t/>
            </a:r>
            <a:endParaRPr b="1" i="0" sz="1100" u="none" cap="none" strike="noStrike">
              <a:solidFill>
                <a:srgbClr val="74808C"/>
              </a:solidFill>
              <a:latin typeface="Work Sans"/>
              <a:ea typeface="Work Sans"/>
              <a:cs typeface="Work Sans"/>
              <a:sym typeface="Work Sans"/>
            </a:endParaRPr>
          </a:p>
        </p:txBody>
      </p:sp>
      <p:sp>
        <p:nvSpPr>
          <p:cNvPr id="803" name="Google Shape;803;p102"/>
          <p:cNvSpPr txBox="1"/>
          <p:nvPr>
            <p:ph idx="1" type="body"/>
          </p:nvPr>
        </p:nvSpPr>
        <p:spPr>
          <a:xfrm>
            <a:off x="849306" y="918960"/>
            <a:ext cx="3021600" cy="2331000"/>
          </a:xfrm>
          <a:prstGeom prst="rect">
            <a:avLst/>
          </a:prstGeom>
          <a:noFill/>
          <a:ln>
            <a:noFill/>
          </a:ln>
        </p:spPr>
        <p:txBody>
          <a:bodyPr anchorCtr="0" anchor="t" bIns="14300" lIns="14300" spcFirstLastPara="1" rIns="14300" wrap="square" tIns="14300">
            <a:noAutofit/>
          </a:bodyPr>
          <a:lstStyle>
            <a:lvl1pPr indent="-228600" lvl="0" marL="457200" rtl="0" algn="l">
              <a:lnSpc>
                <a:spcPct val="100000"/>
              </a:lnSpc>
              <a:spcBef>
                <a:spcPts val="0"/>
              </a:spcBef>
              <a:spcAft>
                <a:spcPts val="0"/>
              </a:spcAft>
              <a:buClr>
                <a:srgbClr val="FDFEFE"/>
              </a:buClr>
              <a:buSzPts val="3800"/>
              <a:buFont typeface="Work Sans"/>
              <a:buNone/>
              <a:defRPr b="1" sz="3800">
                <a:solidFill>
                  <a:srgbClr val="FDFEFE"/>
                </a:solidFill>
                <a:latin typeface="Work Sans"/>
                <a:ea typeface="Work Sans"/>
                <a:cs typeface="Work Sans"/>
                <a:sym typeface="Work Sans"/>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04" name="Google Shape;804;p102"/>
          <p:cNvSpPr txBox="1"/>
          <p:nvPr>
            <p:ph idx="2" type="body"/>
          </p:nvPr>
        </p:nvSpPr>
        <p:spPr>
          <a:xfrm>
            <a:off x="876761" y="2811980"/>
            <a:ext cx="1247100" cy="242100"/>
          </a:xfrm>
          <a:prstGeom prst="rect">
            <a:avLst/>
          </a:prstGeom>
          <a:solidFill>
            <a:srgbClr val="FDFCFF"/>
          </a:solidFill>
          <a:ln>
            <a:noFill/>
          </a:ln>
        </p:spPr>
        <p:txBody>
          <a:bodyPr anchorCtr="0" anchor="ctr" bIns="14300" lIns="14300" spcFirstLastPara="1" rIns="14300" wrap="square" tIns="14300">
            <a:noAutofit/>
          </a:bodyPr>
          <a:lstStyle>
            <a:lvl1pPr indent="-228600" lvl="0" marL="457200" rtl="0" algn="l">
              <a:lnSpc>
                <a:spcPct val="180000"/>
              </a:lnSpc>
              <a:spcBef>
                <a:spcPts val="0"/>
              </a:spcBef>
              <a:spcAft>
                <a:spcPts val="0"/>
              </a:spcAft>
              <a:buClr>
                <a:srgbClr val="4F5863"/>
              </a:buClr>
              <a:buSzPts val="700"/>
              <a:buNone/>
              <a:defRPr/>
            </a:lvl1pPr>
            <a:lvl2pPr indent="-228600" lvl="1" marL="914400" rtl="0" algn="l">
              <a:lnSpc>
                <a:spcPct val="180000"/>
              </a:lnSpc>
              <a:spcBef>
                <a:spcPts val="0"/>
              </a:spcBef>
              <a:spcAft>
                <a:spcPts val="0"/>
              </a:spcAft>
              <a:buClr>
                <a:srgbClr val="4F5863"/>
              </a:buClr>
              <a:buSzPts val="700"/>
              <a:buNone/>
              <a:defRPr/>
            </a:lvl2pPr>
            <a:lvl3pPr indent="-228600" lvl="2" marL="1371600" rtl="0" algn="l">
              <a:lnSpc>
                <a:spcPct val="180000"/>
              </a:lnSpc>
              <a:spcBef>
                <a:spcPts val="0"/>
              </a:spcBef>
              <a:spcAft>
                <a:spcPts val="0"/>
              </a:spcAft>
              <a:buClr>
                <a:srgbClr val="4F5863"/>
              </a:buClr>
              <a:buSzPts val="700"/>
              <a:buNone/>
              <a:defRPr/>
            </a:lvl3pPr>
            <a:lvl4pPr indent="-228600" lvl="3" marL="1828800" rtl="0" algn="l">
              <a:lnSpc>
                <a:spcPct val="180000"/>
              </a:lnSpc>
              <a:spcBef>
                <a:spcPts val="0"/>
              </a:spcBef>
              <a:spcAft>
                <a:spcPts val="0"/>
              </a:spcAft>
              <a:buClr>
                <a:srgbClr val="4F5863"/>
              </a:buClr>
              <a:buSzPts val="700"/>
              <a:buNone/>
              <a:defRPr/>
            </a:lvl4pPr>
            <a:lvl5pPr indent="-228600" lvl="4" marL="2286000" rtl="0" algn="l">
              <a:lnSpc>
                <a:spcPct val="180000"/>
              </a:lnSpc>
              <a:spcBef>
                <a:spcPts val="0"/>
              </a:spcBef>
              <a:spcAft>
                <a:spcPts val="0"/>
              </a:spcAft>
              <a:buClr>
                <a:srgbClr val="4F5863"/>
              </a:buClr>
              <a:buSzPts val="700"/>
              <a:buNone/>
              <a:defRPr/>
            </a:lvl5pPr>
            <a:lvl6pPr indent="-273050" lvl="5" marL="2743200" rtl="0" algn="l">
              <a:lnSpc>
                <a:spcPct val="180000"/>
              </a:lnSpc>
              <a:spcBef>
                <a:spcPts val="0"/>
              </a:spcBef>
              <a:spcAft>
                <a:spcPts val="0"/>
              </a:spcAft>
              <a:buClr>
                <a:srgbClr val="4F5863"/>
              </a:buClr>
              <a:buSzPts val="700"/>
              <a:buChar char="•"/>
              <a:defRPr/>
            </a:lvl6pPr>
            <a:lvl7pPr indent="-273050" lvl="6" marL="3200400" rtl="0" algn="l">
              <a:lnSpc>
                <a:spcPct val="180000"/>
              </a:lnSpc>
              <a:spcBef>
                <a:spcPts val="0"/>
              </a:spcBef>
              <a:spcAft>
                <a:spcPts val="0"/>
              </a:spcAft>
              <a:buClr>
                <a:srgbClr val="4F5863"/>
              </a:buClr>
              <a:buSzPts val="700"/>
              <a:buChar char="•"/>
              <a:defRPr/>
            </a:lvl7pPr>
            <a:lvl8pPr indent="-273050" lvl="7" marL="3657600" rtl="0" algn="l">
              <a:lnSpc>
                <a:spcPct val="180000"/>
              </a:lnSpc>
              <a:spcBef>
                <a:spcPts val="0"/>
              </a:spcBef>
              <a:spcAft>
                <a:spcPts val="0"/>
              </a:spcAft>
              <a:buClr>
                <a:srgbClr val="4F5863"/>
              </a:buClr>
              <a:buSzPts val="700"/>
              <a:buChar char="•"/>
              <a:defRPr/>
            </a:lvl8pPr>
            <a:lvl9pPr indent="-273050" lvl="8" marL="4114800" rtl="0" algn="l">
              <a:lnSpc>
                <a:spcPct val="180000"/>
              </a:lnSpc>
              <a:spcBef>
                <a:spcPts val="0"/>
              </a:spcBef>
              <a:spcAft>
                <a:spcPts val="0"/>
              </a:spcAft>
              <a:buClr>
                <a:srgbClr val="4F5863"/>
              </a:buClr>
              <a:buSzPts val="700"/>
              <a:buChar char="•"/>
              <a:defRPr/>
            </a:lvl9pPr>
          </a:lstStyle>
          <a:p/>
        </p:txBody>
      </p:sp>
      <p:sp>
        <p:nvSpPr>
          <p:cNvPr id="805" name="Google Shape;805;p102"/>
          <p:cNvSpPr txBox="1"/>
          <p:nvPr>
            <p:ph idx="12" type="sldNum"/>
          </p:nvPr>
        </p:nvSpPr>
        <p:spPr>
          <a:xfrm>
            <a:off x="8433429" y="4630475"/>
            <a:ext cx="185100" cy="204000"/>
          </a:xfrm>
          <a:prstGeom prst="rect">
            <a:avLst/>
          </a:prstGeom>
          <a:noFill/>
          <a:ln>
            <a:noFill/>
          </a:ln>
        </p:spPr>
        <p:txBody>
          <a:bodyPr anchorCtr="0" anchor="t"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5.xml"/><Relationship Id="rId42" Type="http://schemas.openxmlformats.org/officeDocument/2006/relationships/slideLayout" Target="../slideLayouts/slideLayout57.xml"/><Relationship Id="rId41" Type="http://schemas.openxmlformats.org/officeDocument/2006/relationships/slideLayout" Target="../slideLayouts/slideLayout56.xml"/><Relationship Id="rId44" Type="http://schemas.openxmlformats.org/officeDocument/2006/relationships/slideLayout" Target="../slideLayouts/slideLayout59.xml"/><Relationship Id="rId43" Type="http://schemas.openxmlformats.org/officeDocument/2006/relationships/slideLayout" Target="../slideLayouts/slideLayout58.xml"/><Relationship Id="rId46" Type="http://schemas.openxmlformats.org/officeDocument/2006/relationships/slideLayout" Target="../slideLayouts/slideLayout61.xml"/><Relationship Id="rId45" Type="http://schemas.openxmlformats.org/officeDocument/2006/relationships/slideLayout" Target="../slideLayouts/slideLayout60.xml"/><Relationship Id="rId1" Type="http://schemas.openxmlformats.org/officeDocument/2006/relationships/image" Target="../media/image16.jpg"/><Relationship Id="rId2" Type="http://schemas.openxmlformats.org/officeDocument/2006/relationships/image" Target="../media/image3.jpg"/><Relationship Id="rId3"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slideLayout" Target="../slideLayouts/slideLayout24.xml"/><Relationship Id="rId48" Type="http://schemas.openxmlformats.org/officeDocument/2006/relationships/slideLayout" Target="../slideLayouts/slideLayout63.xml"/><Relationship Id="rId47" Type="http://schemas.openxmlformats.org/officeDocument/2006/relationships/slideLayout" Target="../slideLayouts/slideLayout62.xml"/><Relationship Id="rId49" Type="http://schemas.openxmlformats.org/officeDocument/2006/relationships/slideLayout" Target="../slideLayouts/slideLayout6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33" Type="http://schemas.openxmlformats.org/officeDocument/2006/relationships/slideLayout" Target="../slideLayouts/slideLayout48.xml"/><Relationship Id="rId32" Type="http://schemas.openxmlformats.org/officeDocument/2006/relationships/slideLayout" Target="../slideLayouts/slideLayout47.xml"/><Relationship Id="rId35" Type="http://schemas.openxmlformats.org/officeDocument/2006/relationships/slideLayout" Target="../slideLayouts/slideLayout50.xml"/><Relationship Id="rId34" Type="http://schemas.openxmlformats.org/officeDocument/2006/relationships/slideLayout" Target="../slideLayouts/slideLayout49.xml"/><Relationship Id="rId71" Type="http://schemas.openxmlformats.org/officeDocument/2006/relationships/theme" Target="../theme/theme1.xml"/><Relationship Id="rId70" Type="http://schemas.openxmlformats.org/officeDocument/2006/relationships/slideLayout" Target="../slideLayouts/slideLayout85.xml"/><Relationship Id="rId37" Type="http://schemas.openxmlformats.org/officeDocument/2006/relationships/slideLayout" Target="../slideLayouts/slideLayout52.xml"/><Relationship Id="rId36" Type="http://schemas.openxmlformats.org/officeDocument/2006/relationships/slideLayout" Target="../slideLayouts/slideLayout51.xml"/><Relationship Id="rId39" Type="http://schemas.openxmlformats.org/officeDocument/2006/relationships/slideLayout" Target="../slideLayouts/slideLayout54.xml"/><Relationship Id="rId38" Type="http://schemas.openxmlformats.org/officeDocument/2006/relationships/slideLayout" Target="../slideLayouts/slideLayout53.xml"/><Relationship Id="rId62" Type="http://schemas.openxmlformats.org/officeDocument/2006/relationships/slideLayout" Target="../slideLayouts/slideLayout77.xml"/><Relationship Id="rId61" Type="http://schemas.openxmlformats.org/officeDocument/2006/relationships/slideLayout" Target="../slideLayouts/slideLayout76.xml"/><Relationship Id="rId20" Type="http://schemas.openxmlformats.org/officeDocument/2006/relationships/slideLayout" Target="../slideLayouts/slideLayout35.xml"/><Relationship Id="rId64" Type="http://schemas.openxmlformats.org/officeDocument/2006/relationships/slideLayout" Target="../slideLayouts/slideLayout79.xml"/><Relationship Id="rId63" Type="http://schemas.openxmlformats.org/officeDocument/2006/relationships/slideLayout" Target="../slideLayouts/slideLayout78.xml"/><Relationship Id="rId22" Type="http://schemas.openxmlformats.org/officeDocument/2006/relationships/slideLayout" Target="../slideLayouts/slideLayout37.xml"/><Relationship Id="rId66" Type="http://schemas.openxmlformats.org/officeDocument/2006/relationships/slideLayout" Target="../slideLayouts/slideLayout81.xml"/><Relationship Id="rId21" Type="http://schemas.openxmlformats.org/officeDocument/2006/relationships/slideLayout" Target="../slideLayouts/slideLayout36.xml"/><Relationship Id="rId65" Type="http://schemas.openxmlformats.org/officeDocument/2006/relationships/slideLayout" Target="../slideLayouts/slideLayout80.xml"/><Relationship Id="rId24" Type="http://schemas.openxmlformats.org/officeDocument/2006/relationships/slideLayout" Target="../slideLayouts/slideLayout39.xml"/><Relationship Id="rId68" Type="http://schemas.openxmlformats.org/officeDocument/2006/relationships/slideLayout" Target="../slideLayouts/slideLayout83.xml"/><Relationship Id="rId23" Type="http://schemas.openxmlformats.org/officeDocument/2006/relationships/slideLayout" Target="../slideLayouts/slideLayout38.xml"/><Relationship Id="rId67" Type="http://schemas.openxmlformats.org/officeDocument/2006/relationships/slideLayout" Target="../slideLayouts/slideLayout82.xml"/><Relationship Id="rId60" Type="http://schemas.openxmlformats.org/officeDocument/2006/relationships/slideLayout" Target="../slideLayouts/slideLayout75.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69" Type="http://schemas.openxmlformats.org/officeDocument/2006/relationships/slideLayout" Target="../slideLayouts/slideLayout84.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29" Type="http://schemas.openxmlformats.org/officeDocument/2006/relationships/slideLayout" Target="../slideLayouts/slideLayout44.xml"/><Relationship Id="rId51" Type="http://schemas.openxmlformats.org/officeDocument/2006/relationships/slideLayout" Target="../slideLayouts/slideLayout66.xml"/><Relationship Id="rId50" Type="http://schemas.openxmlformats.org/officeDocument/2006/relationships/slideLayout" Target="../slideLayouts/slideLayout65.xml"/><Relationship Id="rId53" Type="http://schemas.openxmlformats.org/officeDocument/2006/relationships/slideLayout" Target="../slideLayouts/slideLayout68.xml"/><Relationship Id="rId52" Type="http://schemas.openxmlformats.org/officeDocument/2006/relationships/slideLayout" Target="../slideLayouts/slideLayout67.xml"/><Relationship Id="rId11" Type="http://schemas.openxmlformats.org/officeDocument/2006/relationships/slideLayout" Target="../slideLayouts/slideLayout26.xml"/><Relationship Id="rId55" Type="http://schemas.openxmlformats.org/officeDocument/2006/relationships/slideLayout" Target="../slideLayouts/slideLayout70.xml"/><Relationship Id="rId10" Type="http://schemas.openxmlformats.org/officeDocument/2006/relationships/slideLayout" Target="../slideLayouts/slideLayout25.xml"/><Relationship Id="rId54" Type="http://schemas.openxmlformats.org/officeDocument/2006/relationships/slideLayout" Target="../slideLayouts/slideLayout69.xml"/><Relationship Id="rId13" Type="http://schemas.openxmlformats.org/officeDocument/2006/relationships/slideLayout" Target="../slideLayouts/slideLayout28.xml"/><Relationship Id="rId57" Type="http://schemas.openxmlformats.org/officeDocument/2006/relationships/slideLayout" Target="../slideLayouts/slideLayout72.xml"/><Relationship Id="rId12" Type="http://schemas.openxmlformats.org/officeDocument/2006/relationships/slideLayout" Target="../slideLayouts/slideLayout27.xml"/><Relationship Id="rId56" Type="http://schemas.openxmlformats.org/officeDocument/2006/relationships/slideLayout" Target="../slideLayouts/slideLayout71.xml"/><Relationship Id="rId15" Type="http://schemas.openxmlformats.org/officeDocument/2006/relationships/slideLayout" Target="../slideLayouts/slideLayout30.xml"/><Relationship Id="rId59" Type="http://schemas.openxmlformats.org/officeDocument/2006/relationships/slideLayout" Target="../slideLayouts/slideLayout74.xml"/><Relationship Id="rId14" Type="http://schemas.openxmlformats.org/officeDocument/2006/relationships/slideLayout" Target="../slideLayouts/slideLayout29.xml"/><Relationship Id="rId58" Type="http://schemas.openxmlformats.org/officeDocument/2006/relationships/slideLayout" Target="../slideLayouts/slideLayout7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5.xml"/><Relationship Id="rId42" Type="http://schemas.openxmlformats.org/officeDocument/2006/relationships/slideLayout" Target="../slideLayouts/slideLayout127.xml"/><Relationship Id="rId41" Type="http://schemas.openxmlformats.org/officeDocument/2006/relationships/slideLayout" Target="../slideLayouts/slideLayout126.xml"/><Relationship Id="rId44" Type="http://schemas.openxmlformats.org/officeDocument/2006/relationships/slideLayout" Target="../slideLayouts/slideLayout129.xml"/><Relationship Id="rId43" Type="http://schemas.openxmlformats.org/officeDocument/2006/relationships/slideLayout" Target="../slideLayouts/slideLayout128.xml"/><Relationship Id="rId46" Type="http://schemas.openxmlformats.org/officeDocument/2006/relationships/slideLayout" Target="../slideLayouts/slideLayout131.xml"/><Relationship Id="rId45" Type="http://schemas.openxmlformats.org/officeDocument/2006/relationships/slideLayout" Target="../slideLayouts/slideLayout130.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48" Type="http://schemas.openxmlformats.org/officeDocument/2006/relationships/slideLayout" Target="../slideLayouts/slideLayout133.xml"/><Relationship Id="rId47" Type="http://schemas.openxmlformats.org/officeDocument/2006/relationships/slideLayout" Target="../slideLayouts/slideLayout132.xml"/><Relationship Id="rId49" Type="http://schemas.openxmlformats.org/officeDocument/2006/relationships/slideLayout" Target="../slideLayouts/slideLayout134.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33" Type="http://schemas.openxmlformats.org/officeDocument/2006/relationships/slideLayout" Target="../slideLayouts/slideLayout118.xml"/><Relationship Id="rId32" Type="http://schemas.openxmlformats.org/officeDocument/2006/relationships/slideLayout" Target="../slideLayouts/slideLayout117.xml"/><Relationship Id="rId35" Type="http://schemas.openxmlformats.org/officeDocument/2006/relationships/slideLayout" Target="../slideLayouts/slideLayout120.xml"/><Relationship Id="rId34" Type="http://schemas.openxmlformats.org/officeDocument/2006/relationships/slideLayout" Target="../slideLayouts/slideLayout119.xml"/><Relationship Id="rId70" Type="http://schemas.openxmlformats.org/officeDocument/2006/relationships/theme" Target="../theme/theme3.xml"/><Relationship Id="rId37" Type="http://schemas.openxmlformats.org/officeDocument/2006/relationships/slideLayout" Target="../slideLayouts/slideLayout122.xml"/><Relationship Id="rId36" Type="http://schemas.openxmlformats.org/officeDocument/2006/relationships/slideLayout" Target="../slideLayouts/slideLayout121.xml"/><Relationship Id="rId39" Type="http://schemas.openxmlformats.org/officeDocument/2006/relationships/slideLayout" Target="../slideLayouts/slideLayout124.xml"/><Relationship Id="rId38" Type="http://schemas.openxmlformats.org/officeDocument/2006/relationships/slideLayout" Target="../slideLayouts/slideLayout123.xml"/><Relationship Id="rId62" Type="http://schemas.openxmlformats.org/officeDocument/2006/relationships/slideLayout" Target="../slideLayouts/slideLayout147.xml"/><Relationship Id="rId61" Type="http://schemas.openxmlformats.org/officeDocument/2006/relationships/slideLayout" Target="../slideLayouts/slideLayout146.xml"/><Relationship Id="rId20" Type="http://schemas.openxmlformats.org/officeDocument/2006/relationships/slideLayout" Target="../slideLayouts/slideLayout105.xml"/><Relationship Id="rId64" Type="http://schemas.openxmlformats.org/officeDocument/2006/relationships/slideLayout" Target="../slideLayouts/slideLayout149.xml"/><Relationship Id="rId63" Type="http://schemas.openxmlformats.org/officeDocument/2006/relationships/slideLayout" Target="../slideLayouts/slideLayout148.xml"/><Relationship Id="rId22" Type="http://schemas.openxmlformats.org/officeDocument/2006/relationships/slideLayout" Target="../slideLayouts/slideLayout107.xml"/><Relationship Id="rId66" Type="http://schemas.openxmlformats.org/officeDocument/2006/relationships/slideLayout" Target="../slideLayouts/slideLayout151.xml"/><Relationship Id="rId21" Type="http://schemas.openxmlformats.org/officeDocument/2006/relationships/slideLayout" Target="../slideLayouts/slideLayout106.xml"/><Relationship Id="rId65" Type="http://schemas.openxmlformats.org/officeDocument/2006/relationships/slideLayout" Target="../slideLayouts/slideLayout150.xml"/><Relationship Id="rId24" Type="http://schemas.openxmlformats.org/officeDocument/2006/relationships/slideLayout" Target="../slideLayouts/slideLayout109.xml"/><Relationship Id="rId68" Type="http://schemas.openxmlformats.org/officeDocument/2006/relationships/slideLayout" Target="../slideLayouts/slideLayout153.xml"/><Relationship Id="rId23" Type="http://schemas.openxmlformats.org/officeDocument/2006/relationships/slideLayout" Target="../slideLayouts/slideLayout108.xml"/><Relationship Id="rId67" Type="http://schemas.openxmlformats.org/officeDocument/2006/relationships/slideLayout" Target="../slideLayouts/slideLayout152.xml"/><Relationship Id="rId60" Type="http://schemas.openxmlformats.org/officeDocument/2006/relationships/slideLayout" Target="../slideLayouts/slideLayout145.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69" Type="http://schemas.openxmlformats.org/officeDocument/2006/relationships/slideLayout" Target="../slideLayouts/slideLayout154.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29" Type="http://schemas.openxmlformats.org/officeDocument/2006/relationships/slideLayout" Target="../slideLayouts/slideLayout114.xml"/><Relationship Id="rId51" Type="http://schemas.openxmlformats.org/officeDocument/2006/relationships/slideLayout" Target="../slideLayouts/slideLayout136.xml"/><Relationship Id="rId50" Type="http://schemas.openxmlformats.org/officeDocument/2006/relationships/slideLayout" Target="../slideLayouts/slideLayout135.xml"/><Relationship Id="rId53" Type="http://schemas.openxmlformats.org/officeDocument/2006/relationships/slideLayout" Target="../slideLayouts/slideLayout138.xml"/><Relationship Id="rId52" Type="http://schemas.openxmlformats.org/officeDocument/2006/relationships/slideLayout" Target="../slideLayouts/slideLayout137.xml"/><Relationship Id="rId11" Type="http://schemas.openxmlformats.org/officeDocument/2006/relationships/slideLayout" Target="../slideLayouts/slideLayout96.xml"/><Relationship Id="rId55" Type="http://schemas.openxmlformats.org/officeDocument/2006/relationships/slideLayout" Target="../slideLayouts/slideLayout140.xml"/><Relationship Id="rId10" Type="http://schemas.openxmlformats.org/officeDocument/2006/relationships/slideLayout" Target="../slideLayouts/slideLayout95.xml"/><Relationship Id="rId54" Type="http://schemas.openxmlformats.org/officeDocument/2006/relationships/slideLayout" Target="../slideLayouts/slideLayout139.xml"/><Relationship Id="rId13" Type="http://schemas.openxmlformats.org/officeDocument/2006/relationships/slideLayout" Target="../slideLayouts/slideLayout98.xml"/><Relationship Id="rId57" Type="http://schemas.openxmlformats.org/officeDocument/2006/relationships/slideLayout" Target="../slideLayouts/slideLayout142.xml"/><Relationship Id="rId12" Type="http://schemas.openxmlformats.org/officeDocument/2006/relationships/slideLayout" Target="../slideLayouts/slideLayout97.xml"/><Relationship Id="rId56" Type="http://schemas.openxmlformats.org/officeDocument/2006/relationships/slideLayout" Target="../slideLayouts/slideLayout141.xml"/><Relationship Id="rId15" Type="http://schemas.openxmlformats.org/officeDocument/2006/relationships/slideLayout" Target="../slideLayouts/slideLayout100.xml"/><Relationship Id="rId59" Type="http://schemas.openxmlformats.org/officeDocument/2006/relationships/slideLayout" Target="../slideLayouts/slideLayout144.xml"/><Relationship Id="rId14" Type="http://schemas.openxmlformats.org/officeDocument/2006/relationships/slideLayout" Target="../slideLayouts/slideLayout99.xml"/><Relationship Id="rId58" Type="http://schemas.openxmlformats.org/officeDocument/2006/relationships/slideLayout" Target="../slideLayouts/slideLayout143.xml"/><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pic>
        <p:nvPicPr>
          <p:cNvPr descr="google.jpg" id="85" name="Google Shape;85;p21"/>
          <p:cNvPicPr preferRelativeResize="0"/>
          <p:nvPr/>
        </p:nvPicPr>
        <p:blipFill rotWithShape="1">
          <a:blip r:embed="rId1">
            <a:alphaModFix/>
          </a:blip>
          <a:srcRect b="13864" l="27615" r="25861" t="16983"/>
          <a:stretch/>
        </p:blipFill>
        <p:spPr>
          <a:xfrm>
            <a:off x="4830582" y="3687860"/>
            <a:ext cx="1838713" cy="1440167"/>
          </a:xfrm>
          <a:prstGeom prst="rect">
            <a:avLst/>
          </a:prstGeom>
          <a:noFill/>
          <a:ln>
            <a:noFill/>
          </a:ln>
        </p:spPr>
      </p:pic>
      <p:pic>
        <p:nvPicPr>
          <p:cNvPr descr="wh.jpg" id="86" name="Google Shape;86;p21"/>
          <p:cNvPicPr preferRelativeResize="0"/>
          <p:nvPr/>
        </p:nvPicPr>
        <p:blipFill rotWithShape="1">
          <a:blip r:embed="rId2">
            <a:alphaModFix/>
          </a:blip>
          <a:srcRect b="0" l="0" r="0" t="0"/>
          <a:stretch/>
        </p:blipFill>
        <p:spPr>
          <a:xfrm>
            <a:off x="6926144" y="2568839"/>
            <a:ext cx="1492509" cy="1043091"/>
          </a:xfrm>
          <a:prstGeom prst="rect">
            <a:avLst/>
          </a:prstGeom>
          <a:noFill/>
          <a:ln>
            <a:noFill/>
          </a:ln>
        </p:spPr>
      </p:pic>
      <p:pic>
        <p:nvPicPr>
          <p:cNvPr descr="goblue2.png" id="87" name="Google Shape;87;p21"/>
          <p:cNvPicPr preferRelativeResize="0"/>
          <p:nvPr/>
        </p:nvPicPr>
        <p:blipFill rotWithShape="1">
          <a:blip r:embed="rId3">
            <a:alphaModFix/>
          </a:blip>
          <a:srcRect b="0" l="0" r="0" t="0"/>
          <a:stretch/>
        </p:blipFill>
        <p:spPr>
          <a:xfrm>
            <a:off x="5077219" y="2664549"/>
            <a:ext cx="1345497" cy="851671"/>
          </a:xfrm>
          <a:prstGeom prst="rect">
            <a:avLst/>
          </a:prstGeom>
          <a:noFill/>
          <a:ln>
            <a:noFill/>
          </a:ln>
        </p:spPr>
      </p:pic>
      <p:pic>
        <p:nvPicPr>
          <p:cNvPr descr="Image" id="88" name="Google Shape;88;p21"/>
          <p:cNvPicPr preferRelativeResize="0"/>
          <p:nvPr/>
        </p:nvPicPr>
        <p:blipFill rotWithShape="1">
          <a:blip r:embed="rId4">
            <a:alphaModFix/>
          </a:blip>
          <a:srcRect b="0" l="0" r="0" t="0"/>
          <a:stretch/>
        </p:blipFill>
        <p:spPr>
          <a:xfrm>
            <a:off x="7140068" y="3982129"/>
            <a:ext cx="1064659" cy="851671"/>
          </a:xfrm>
          <a:prstGeom prst="rect">
            <a:avLst/>
          </a:prstGeom>
          <a:noFill/>
          <a:ln>
            <a:noFill/>
          </a:ln>
        </p:spPr>
      </p:pic>
      <p:sp>
        <p:nvSpPr>
          <p:cNvPr id="89" name="Google Shape;89;p21"/>
          <p:cNvSpPr txBox="1"/>
          <p:nvPr>
            <p:ph type="title"/>
          </p:nvPr>
        </p:nvSpPr>
        <p:spPr>
          <a:xfrm>
            <a:off x="457200" y="205978"/>
            <a:ext cx="8229600" cy="994200"/>
          </a:xfrm>
          <a:prstGeom prst="rect">
            <a:avLst/>
          </a:prstGeom>
          <a:noFill/>
          <a:ln>
            <a:noFill/>
          </a:ln>
        </p:spPr>
        <p:txBody>
          <a:bodyPr anchorCtr="0" anchor="t" bIns="14300" lIns="14300" spcFirstLastPara="1" rIns="14300" wrap="square" tIns="14300">
            <a:noAutofit/>
          </a:bodyPr>
          <a:lstStyle>
            <a:lvl1pPr lvl="0"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1pPr>
            <a:lvl2pPr lvl="1"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2pPr>
            <a:lvl3pPr lvl="2"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3pPr>
            <a:lvl4pPr lvl="3"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4pPr>
            <a:lvl5pPr lvl="4"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5pPr>
            <a:lvl6pPr lvl="5"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6pPr>
            <a:lvl7pPr lvl="6"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7pPr>
            <a:lvl8pPr lvl="7"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8pPr>
            <a:lvl9pPr lvl="8"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9pPr>
          </a:lstStyle>
          <a:p/>
        </p:txBody>
      </p:sp>
      <p:sp>
        <p:nvSpPr>
          <p:cNvPr id="90" name="Google Shape;90;p21"/>
          <p:cNvSpPr txBox="1"/>
          <p:nvPr>
            <p:ph idx="1" type="body"/>
          </p:nvPr>
        </p:nvSpPr>
        <p:spPr>
          <a:xfrm>
            <a:off x="457200" y="1200150"/>
            <a:ext cx="8229600" cy="3943200"/>
          </a:xfrm>
          <a:prstGeom prst="rect">
            <a:avLst/>
          </a:prstGeom>
          <a:noFill/>
          <a:ln>
            <a:noFill/>
          </a:ln>
        </p:spPr>
        <p:txBody>
          <a:bodyPr anchorCtr="0" anchor="t" bIns="14300" lIns="14300" spcFirstLastPara="1" rIns="14300" wrap="square" tIns="14300">
            <a:noAutofit/>
          </a:bodyPr>
          <a:lstStyle>
            <a:lvl1pPr indent="-228600" lvl="0" marL="4572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228600" lvl="1" marL="9144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228600" lvl="2" marL="13716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228600" lvl="3" marL="18288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228600" lvl="4" marL="22860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298450" lvl="5" marL="2743200" marR="0" rtl="0" algn="l">
              <a:lnSpc>
                <a:spcPct val="180000"/>
              </a:lnSpc>
              <a:spcBef>
                <a:spcPts val="0"/>
              </a:spcBef>
              <a:spcAft>
                <a:spcPts val="0"/>
              </a:spcAft>
              <a:buClr>
                <a:srgbClr val="4F5863"/>
              </a:buClr>
              <a:buSzPts val="1100"/>
              <a:buFont typeface="Montserrat"/>
              <a:buChar char="•"/>
              <a:defRPr b="0" i="0" sz="1100" u="none" cap="none" strike="noStrike">
                <a:solidFill>
                  <a:srgbClr val="4F5863"/>
                </a:solidFill>
                <a:latin typeface="Montserrat"/>
                <a:ea typeface="Montserrat"/>
                <a:cs typeface="Montserrat"/>
                <a:sym typeface="Montserrat"/>
              </a:defRPr>
            </a:lvl6pPr>
            <a:lvl7pPr indent="-298450" lvl="6" marL="3200400" marR="0" rtl="0" algn="l">
              <a:lnSpc>
                <a:spcPct val="180000"/>
              </a:lnSpc>
              <a:spcBef>
                <a:spcPts val="0"/>
              </a:spcBef>
              <a:spcAft>
                <a:spcPts val="0"/>
              </a:spcAft>
              <a:buClr>
                <a:srgbClr val="4F5863"/>
              </a:buClr>
              <a:buSzPts val="1100"/>
              <a:buFont typeface="Montserrat"/>
              <a:buChar char="•"/>
              <a:defRPr b="0" i="0" sz="1100" u="none" cap="none" strike="noStrike">
                <a:solidFill>
                  <a:srgbClr val="4F5863"/>
                </a:solidFill>
                <a:latin typeface="Montserrat"/>
                <a:ea typeface="Montserrat"/>
                <a:cs typeface="Montserrat"/>
                <a:sym typeface="Montserrat"/>
              </a:defRPr>
            </a:lvl7pPr>
            <a:lvl8pPr indent="-298450" lvl="7" marL="3657600" marR="0" rtl="0" algn="l">
              <a:lnSpc>
                <a:spcPct val="180000"/>
              </a:lnSpc>
              <a:spcBef>
                <a:spcPts val="0"/>
              </a:spcBef>
              <a:spcAft>
                <a:spcPts val="0"/>
              </a:spcAft>
              <a:buClr>
                <a:srgbClr val="4F5863"/>
              </a:buClr>
              <a:buSzPts val="1100"/>
              <a:buFont typeface="Montserrat"/>
              <a:buChar char="•"/>
              <a:defRPr b="0" i="0" sz="1100" u="none" cap="none" strike="noStrike">
                <a:solidFill>
                  <a:srgbClr val="4F5863"/>
                </a:solidFill>
                <a:latin typeface="Montserrat"/>
                <a:ea typeface="Montserrat"/>
                <a:cs typeface="Montserrat"/>
                <a:sym typeface="Montserrat"/>
              </a:defRPr>
            </a:lvl8pPr>
            <a:lvl9pPr indent="-298450" lvl="8" marL="4114800" marR="0" rtl="0" algn="l">
              <a:lnSpc>
                <a:spcPct val="180000"/>
              </a:lnSpc>
              <a:spcBef>
                <a:spcPts val="0"/>
              </a:spcBef>
              <a:spcAft>
                <a:spcPts val="0"/>
              </a:spcAft>
              <a:buClr>
                <a:srgbClr val="4F5863"/>
              </a:buClr>
              <a:buSzPts val="1100"/>
              <a:buFont typeface="Montserrat"/>
              <a:buChar char="•"/>
              <a:defRPr b="0" i="0" sz="1100" u="none" cap="none" strike="noStrike">
                <a:solidFill>
                  <a:srgbClr val="4F5863"/>
                </a:solidFill>
                <a:latin typeface="Montserrat"/>
                <a:ea typeface="Montserrat"/>
                <a:cs typeface="Montserrat"/>
                <a:sym typeface="Montserrat"/>
              </a:defRPr>
            </a:lvl9pPr>
          </a:lstStyle>
          <a:p/>
        </p:txBody>
      </p:sp>
      <p:sp>
        <p:nvSpPr>
          <p:cNvPr id="91" name="Google Shape;91;p21"/>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EFE"/>
        </a:solidFill>
      </p:bgPr>
    </p:bg>
    <p:spTree>
      <p:nvGrpSpPr>
        <p:cNvPr id="683" name="Shape 683"/>
        <p:cNvGrpSpPr/>
        <p:nvPr/>
      </p:nvGrpSpPr>
      <p:grpSpPr>
        <a:xfrm>
          <a:off x="0" y="0"/>
          <a:ext cx="0" cy="0"/>
          <a:chOff x="0" y="0"/>
          <a:chExt cx="0" cy="0"/>
        </a:xfrm>
      </p:grpSpPr>
      <p:sp>
        <p:nvSpPr>
          <p:cNvPr id="684" name="Google Shape;684;p88"/>
          <p:cNvSpPr txBox="1"/>
          <p:nvPr>
            <p:ph type="title"/>
          </p:nvPr>
        </p:nvSpPr>
        <p:spPr>
          <a:xfrm>
            <a:off x="457200" y="205978"/>
            <a:ext cx="8229600" cy="994200"/>
          </a:xfrm>
          <a:prstGeom prst="rect">
            <a:avLst/>
          </a:prstGeom>
          <a:noFill/>
          <a:ln>
            <a:noFill/>
          </a:ln>
        </p:spPr>
        <p:txBody>
          <a:bodyPr anchorCtr="0" anchor="t" bIns="14300" lIns="14300" spcFirstLastPara="1" rIns="14300" wrap="square" tIns="14300">
            <a:noAutofit/>
          </a:bodyPr>
          <a:lstStyle>
            <a:lvl1pPr lvl="0"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1pPr>
            <a:lvl2pPr lvl="1"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2pPr>
            <a:lvl3pPr lvl="2"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3pPr>
            <a:lvl4pPr lvl="3"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4pPr>
            <a:lvl5pPr lvl="4"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5pPr>
            <a:lvl6pPr lvl="5"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6pPr>
            <a:lvl7pPr lvl="6"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7pPr>
            <a:lvl8pPr lvl="7"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8pPr>
            <a:lvl9pPr lvl="8" marR="0" rtl="0" algn="l">
              <a:lnSpc>
                <a:spcPct val="100000"/>
              </a:lnSpc>
              <a:spcBef>
                <a:spcPts val="0"/>
              </a:spcBef>
              <a:spcAft>
                <a:spcPts val="0"/>
              </a:spcAft>
              <a:buClr>
                <a:srgbClr val="000000"/>
              </a:buClr>
              <a:buSzPts val="3800"/>
              <a:buFont typeface="Work Sans"/>
              <a:buNone/>
              <a:defRPr b="1" i="0" sz="3800" u="none" cap="none" strike="noStrike">
                <a:solidFill>
                  <a:srgbClr val="000000"/>
                </a:solidFill>
                <a:latin typeface="Work Sans"/>
                <a:ea typeface="Work Sans"/>
                <a:cs typeface="Work Sans"/>
                <a:sym typeface="Work Sans"/>
              </a:defRPr>
            </a:lvl9pPr>
          </a:lstStyle>
          <a:p/>
        </p:txBody>
      </p:sp>
      <p:sp>
        <p:nvSpPr>
          <p:cNvPr id="685" name="Google Shape;685;p88"/>
          <p:cNvSpPr txBox="1"/>
          <p:nvPr>
            <p:ph idx="1" type="body"/>
          </p:nvPr>
        </p:nvSpPr>
        <p:spPr>
          <a:xfrm>
            <a:off x="457200" y="1200150"/>
            <a:ext cx="8229600" cy="3943200"/>
          </a:xfrm>
          <a:prstGeom prst="rect">
            <a:avLst/>
          </a:prstGeom>
          <a:noFill/>
          <a:ln>
            <a:noFill/>
          </a:ln>
        </p:spPr>
        <p:txBody>
          <a:bodyPr anchorCtr="0" anchor="t" bIns="14300" lIns="14300" spcFirstLastPara="1" rIns="14300" wrap="square" tIns="14300">
            <a:noAutofit/>
          </a:bodyPr>
          <a:lstStyle>
            <a:lvl1pPr indent="-228600" lvl="0" marL="4572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228600" lvl="1" marL="9144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228600" lvl="2" marL="13716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228600" lvl="3" marL="18288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228600" lvl="4" marL="228600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298450" lvl="5" marL="2743200" marR="0" rtl="0" algn="l">
              <a:lnSpc>
                <a:spcPct val="180000"/>
              </a:lnSpc>
              <a:spcBef>
                <a:spcPts val="0"/>
              </a:spcBef>
              <a:spcAft>
                <a:spcPts val="0"/>
              </a:spcAft>
              <a:buClr>
                <a:srgbClr val="4F5863"/>
              </a:buClr>
              <a:buSzPts val="1100"/>
              <a:buFont typeface="Montserrat"/>
              <a:buChar char="•"/>
              <a:defRPr b="0" i="0" sz="1100" u="none" cap="none" strike="noStrike">
                <a:solidFill>
                  <a:srgbClr val="4F5863"/>
                </a:solidFill>
                <a:latin typeface="Montserrat"/>
                <a:ea typeface="Montserrat"/>
                <a:cs typeface="Montserrat"/>
                <a:sym typeface="Montserrat"/>
              </a:defRPr>
            </a:lvl6pPr>
            <a:lvl7pPr indent="-298450" lvl="6" marL="3200400" marR="0" rtl="0" algn="l">
              <a:lnSpc>
                <a:spcPct val="180000"/>
              </a:lnSpc>
              <a:spcBef>
                <a:spcPts val="0"/>
              </a:spcBef>
              <a:spcAft>
                <a:spcPts val="0"/>
              </a:spcAft>
              <a:buClr>
                <a:srgbClr val="4F5863"/>
              </a:buClr>
              <a:buSzPts val="1100"/>
              <a:buFont typeface="Montserrat"/>
              <a:buChar char="•"/>
              <a:defRPr b="0" i="0" sz="1100" u="none" cap="none" strike="noStrike">
                <a:solidFill>
                  <a:srgbClr val="4F5863"/>
                </a:solidFill>
                <a:latin typeface="Montserrat"/>
                <a:ea typeface="Montserrat"/>
                <a:cs typeface="Montserrat"/>
                <a:sym typeface="Montserrat"/>
              </a:defRPr>
            </a:lvl7pPr>
            <a:lvl8pPr indent="-298450" lvl="7" marL="3657600" marR="0" rtl="0" algn="l">
              <a:lnSpc>
                <a:spcPct val="180000"/>
              </a:lnSpc>
              <a:spcBef>
                <a:spcPts val="0"/>
              </a:spcBef>
              <a:spcAft>
                <a:spcPts val="0"/>
              </a:spcAft>
              <a:buClr>
                <a:srgbClr val="4F5863"/>
              </a:buClr>
              <a:buSzPts val="1100"/>
              <a:buFont typeface="Montserrat"/>
              <a:buChar char="•"/>
              <a:defRPr b="0" i="0" sz="1100" u="none" cap="none" strike="noStrike">
                <a:solidFill>
                  <a:srgbClr val="4F5863"/>
                </a:solidFill>
                <a:latin typeface="Montserrat"/>
                <a:ea typeface="Montserrat"/>
                <a:cs typeface="Montserrat"/>
                <a:sym typeface="Montserrat"/>
              </a:defRPr>
            </a:lvl8pPr>
            <a:lvl9pPr indent="-298450" lvl="8" marL="4114800" marR="0" rtl="0" algn="l">
              <a:lnSpc>
                <a:spcPct val="180000"/>
              </a:lnSpc>
              <a:spcBef>
                <a:spcPts val="0"/>
              </a:spcBef>
              <a:spcAft>
                <a:spcPts val="0"/>
              </a:spcAft>
              <a:buClr>
                <a:srgbClr val="4F5863"/>
              </a:buClr>
              <a:buSzPts val="1100"/>
              <a:buFont typeface="Montserrat"/>
              <a:buChar char="•"/>
              <a:defRPr b="0" i="0" sz="1100" u="none" cap="none" strike="noStrike">
                <a:solidFill>
                  <a:srgbClr val="4F5863"/>
                </a:solidFill>
                <a:latin typeface="Montserrat"/>
                <a:ea typeface="Montserrat"/>
                <a:cs typeface="Montserrat"/>
                <a:sym typeface="Montserrat"/>
              </a:defRPr>
            </a:lvl9pPr>
          </a:lstStyle>
          <a:p/>
        </p:txBody>
      </p:sp>
      <p:sp>
        <p:nvSpPr>
          <p:cNvPr id="686" name="Google Shape;686;p88"/>
          <p:cNvSpPr txBox="1"/>
          <p:nvPr>
            <p:ph idx="12" type="sldNum"/>
          </p:nvPr>
        </p:nvSpPr>
        <p:spPr>
          <a:xfrm>
            <a:off x="6553200" y="4629150"/>
            <a:ext cx="2133600" cy="204000"/>
          </a:xfrm>
          <a:prstGeom prst="rect">
            <a:avLst/>
          </a:prstGeom>
          <a:noFill/>
          <a:ln>
            <a:noFill/>
          </a:ln>
        </p:spPr>
        <p:txBody>
          <a:bodyPr anchorCtr="0" anchor="ctr" bIns="17150" lIns="17150" spcFirstLastPara="1" rIns="17150" wrap="square" tIns="17150">
            <a:spAutoFit/>
          </a:bodyPr>
          <a:lstStyle>
            <a:lvl1pPr indent="0" lvl="0"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1pPr>
            <a:lvl2pPr indent="0" lvl="1"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2pPr>
            <a:lvl3pPr indent="0" lvl="2"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3pPr>
            <a:lvl4pPr indent="0" lvl="3"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4pPr>
            <a:lvl5pPr indent="0" lvl="4"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5pPr>
            <a:lvl6pPr indent="0" lvl="5"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6pPr>
            <a:lvl7pPr indent="0" lvl="6"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7pPr>
            <a:lvl8pPr indent="0" lvl="7"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8pPr>
            <a:lvl9pPr indent="0" lvl="8" marL="0" marR="0" rtl="0" algn="l">
              <a:lnSpc>
                <a:spcPct val="180000"/>
              </a:lnSpc>
              <a:spcBef>
                <a:spcPts val="0"/>
              </a:spcBef>
              <a:spcAft>
                <a:spcPts val="0"/>
              </a:spcAft>
              <a:buClr>
                <a:srgbClr val="4F5863"/>
              </a:buClr>
              <a:buSzPts val="1100"/>
              <a:buFont typeface="Montserrat"/>
              <a:buNone/>
              <a:defRPr b="0" i="0" sz="1100" u="none" cap="none" strike="noStrike">
                <a:solidFill>
                  <a:srgbClr val="4F5863"/>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 id="2147483773" r:id="rId41"/>
    <p:sldLayoutId id="2147483774" r:id="rId42"/>
    <p:sldLayoutId id="2147483775" r:id="rId43"/>
    <p:sldLayoutId id="2147483776" r:id="rId44"/>
    <p:sldLayoutId id="2147483777" r:id="rId45"/>
    <p:sldLayoutId id="2147483778" r:id="rId46"/>
    <p:sldLayoutId id="2147483779" r:id="rId47"/>
    <p:sldLayoutId id="2147483780" r:id="rId48"/>
    <p:sldLayoutId id="2147483781" r:id="rId49"/>
    <p:sldLayoutId id="2147483782" r:id="rId50"/>
    <p:sldLayoutId id="2147483783" r:id="rId51"/>
    <p:sldLayoutId id="2147483784" r:id="rId52"/>
    <p:sldLayoutId id="2147483785" r:id="rId53"/>
    <p:sldLayoutId id="2147483786" r:id="rId54"/>
    <p:sldLayoutId id="2147483787" r:id="rId55"/>
    <p:sldLayoutId id="2147483788" r:id="rId56"/>
    <p:sldLayoutId id="2147483789" r:id="rId57"/>
    <p:sldLayoutId id="2147483790" r:id="rId58"/>
    <p:sldLayoutId id="2147483791" r:id="rId59"/>
    <p:sldLayoutId id="2147483792" r:id="rId60"/>
    <p:sldLayoutId id="2147483793" r:id="rId61"/>
    <p:sldLayoutId id="2147483794" r:id="rId62"/>
    <p:sldLayoutId id="2147483795" r:id="rId63"/>
    <p:sldLayoutId id="2147483796" r:id="rId64"/>
    <p:sldLayoutId id="2147483797" r:id="rId65"/>
    <p:sldLayoutId id="2147483798" r:id="rId66"/>
    <p:sldLayoutId id="2147483799" r:id="rId67"/>
    <p:sldLayoutId id="2147483800" r:id="rId68"/>
    <p:sldLayoutId id="2147483801" r:id="rId6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4A86E8"/>
        </a:solidFill>
      </p:bgPr>
    </p:bg>
    <p:spTree>
      <p:nvGrpSpPr>
        <p:cNvPr id="1283" name="Shape 1283"/>
        <p:cNvGrpSpPr/>
        <p:nvPr/>
      </p:nvGrpSpPr>
      <p:grpSpPr>
        <a:xfrm>
          <a:off x="0" y="0"/>
          <a:ext cx="0" cy="0"/>
          <a:chOff x="0" y="0"/>
          <a:chExt cx="0" cy="0"/>
        </a:xfrm>
      </p:grpSpPr>
      <p:sp>
        <p:nvSpPr>
          <p:cNvPr id="1284" name="Google Shape;1284;p1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85" name="Google Shape;1285;p1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1286" name="Google Shape;1286;p1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67.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65.png"/><Relationship Id="rId9" Type="http://schemas.openxmlformats.org/officeDocument/2006/relationships/image" Target="../media/image82.png"/><Relationship Id="rId5" Type="http://schemas.openxmlformats.org/officeDocument/2006/relationships/image" Target="../media/image73.png"/><Relationship Id="rId6" Type="http://schemas.openxmlformats.org/officeDocument/2006/relationships/image" Target="../media/image64.png"/><Relationship Id="rId7" Type="http://schemas.openxmlformats.org/officeDocument/2006/relationships/image" Target="../media/image66.png"/><Relationship Id="rId8" Type="http://schemas.openxmlformats.org/officeDocument/2006/relationships/image" Target="../media/image6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62.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75.png"/><Relationship Id="rId4"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76.png"/><Relationship Id="rId7" Type="http://schemas.openxmlformats.org/officeDocument/2006/relationships/image" Target="../media/image7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8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8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6.jpg"/><Relationship Id="rId4" Type="http://schemas.openxmlformats.org/officeDocument/2006/relationships/image" Target="../media/image5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8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8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85.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dkdc.herokuapp.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7.jpg"/><Relationship Id="rId4"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53.png"/><Relationship Id="rId7"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79"/>
          <p:cNvSpPr txBox="1"/>
          <p:nvPr>
            <p:ph idx="1" type="body"/>
          </p:nvPr>
        </p:nvSpPr>
        <p:spPr>
          <a:xfrm>
            <a:off x="5595450" y="3441088"/>
            <a:ext cx="3267300" cy="9714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b="1" lang="en" sz="2400"/>
              <a:t>Partner Org Rep:</a:t>
            </a:r>
            <a:br>
              <a:rPr b="1" lang="en" sz="2400"/>
            </a:br>
            <a:r>
              <a:rPr lang="en" sz="2400"/>
              <a:t>Rose </a:t>
            </a:r>
            <a:br>
              <a:rPr lang="en" sz="2400"/>
            </a:br>
            <a:r>
              <a:rPr b="1" lang="en" sz="2400"/>
              <a:t>Data Ambassador:</a:t>
            </a:r>
            <a:br>
              <a:rPr b="1" lang="en" sz="2400"/>
            </a:br>
            <a:r>
              <a:rPr lang="en" sz="2400"/>
              <a:t>Sneha, Katie, Taylor</a:t>
            </a:r>
            <a:br>
              <a:rPr lang="en" sz="2400"/>
            </a:br>
            <a:endParaRPr sz="2400"/>
          </a:p>
        </p:txBody>
      </p:sp>
      <p:pic>
        <p:nvPicPr>
          <p:cNvPr id="1396" name="Google Shape;1396;p179"/>
          <p:cNvPicPr preferRelativeResize="0"/>
          <p:nvPr/>
        </p:nvPicPr>
        <p:blipFill>
          <a:blip r:embed="rId3">
            <a:alphaModFix/>
          </a:blip>
          <a:stretch>
            <a:fillRect/>
          </a:stretch>
        </p:blipFill>
        <p:spPr>
          <a:xfrm>
            <a:off x="686350" y="1925298"/>
            <a:ext cx="4443817" cy="1642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80"/>
          <p:cNvSpPr/>
          <p:nvPr/>
        </p:nvSpPr>
        <p:spPr>
          <a:xfrm>
            <a:off x="-19383" y="-161808"/>
            <a:ext cx="9581700" cy="5467200"/>
          </a:xfrm>
          <a:prstGeom prst="rect">
            <a:avLst/>
          </a:prstGeom>
          <a:solidFill>
            <a:srgbClr val="3369FF">
              <a:alpha val="65100"/>
            </a:srgbClr>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FFFFFF"/>
              </a:buClr>
              <a:buSzPts val="1100"/>
              <a:buFont typeface="Work Sans"/>
              <a:buNone/>
            </a:pPr>
            <a:r>
              <a:t/>
            </a:r>
            <a:endParaRPr b="1" i="0" sz="1100" u="none" cap="none" strike="noStrike">
              <a:solidFill>
                <a:srgbClr val="FFFFFF"/>
              </a:solidFill>
              <a:latin typeface="Work Sans"/>
              <a:ea typeface="Work Sans"/>
              <a:cs typeface="Work Sans"/>
              <a:sym typeface="Work Sans"/>
            </a:endParaRPr>
          </a:p>
        </p:txBody>
      </p:sp>
      <p:pic>
        <p:nvPicPr>
          <p:cNvPr descr="our-partners-image@2x.png" id="1402" name="Google Shape;1402;p180"/>
          <p:cNvPicPr preferRelativeResize="0"/>
          <p:nvPr>
            <p:ph idx="2" type="pic"/>
          </p:nvPr>
        </p:nvPicPr>
        <p:blipFill rotWithShape="1">
          <a:blip r:embed="rId3">
            <a:alphaModFix/>
          </a:blip>
          <a:srcRect b="37764" l="2657" r="0" t="8202"/>
          <a:stretch/>
        </p:blipFill>
        <p:spPr>
          <a:xfrm flipH="1">
            <a:off x="3422846" y="510713"/>
            <a:ext cx="7980528" cy="4286252"/>
          </a:xfrm>
          <a:prstGeom prst="rect">
            <a:avLst/>
          </a:prstGeom>
          <a:noFill/>
          <a:ln>
            <a:noFill/>
          </a:ln>
        </p:spPr>
      </p:pic>
      <p:sp>
        <p:nvSpPr>
          <p:cNvPr id="1403" name="Google Shape;1403;p180"/>
          <p:cNvSpPr txBox="1"/>
          <p:nvPr/>
        </p:nvSpPr>
        <p:spPr>
          <a:xfrm>
            <a:off x="316720" y="2927833"/>
            <a:ext cx="3933600" cy="1916700"/>
          </a:xfrm>
          <a:prstGeom prst="rect">
            <a:avLst/>
          </a:prstGeom>
          <a:noFill/>
          <a:ln>
            <a:noFill/>
          </a:ln>
        </p:spPr>
        <p:txBody>
          <a:bodyPr anchorCtr="0" anchor="t" bIns="14300" lIns="14300" spcFirstLastPara="1" rIns="14300" wrap="square" tIns="14300">
            <a:noAutofit/>
          </a:bodyPr>
          <a:lstStyle/>
          <a:p>
            <a:pPr indent="0" lvl="0" marL="0" marR="0" rtl="0" algn="l">
              <a:lnSpc>
                <a:spcPct val="120000"/>
              </a:lnSpc>
              <a:spcBef>
                <a:spcPts val="0"/>
              </a:spcBef>
              <a:spcAft>
                <a:spcPts val="0"/>
              </a:spcAft>
              <a:buClr>
                <a:srgbClr val="FFFFFF"/>
              </a:buClr>
              <a:buSzPts val="2700"/>
              <a:buFont typeface="Work Sans"/>
              <a:buNone/>
            </a:pPr>
            <a:r>
              <a:rPr b="1" i="0" lang="en" sz="2700" u="none" cap="none" strike="noStrike">
                <a:solidFill>
                  <a:srgbClr val="FFFFFF"/>
                </a:solidFill>
                <a:latin typeface="Work Sans"/>
                <a:ea typeface="Work Sans"/>
                <a:cs typeface="Work Sans"/>
                <a:sym typeface="Work Sans"/>
              </a:rPr>
              <a:t>Working to build a more inclusive future in tech, starting at the city level.</a:t>
            </a:r>
            <a:endParaRPr b="0" i="0" sz="500" u="none" cap="none" strike="noStrike">
              <a:solidFill>
                <a:srgbClr val="000000"/>
              </a:solidFill>
              <a:latin typeface="Arial"/>
              <a:ea typeface="Arial"/>
              <a:cs typeface="Arial"/>
              <a:sym typeface="Arial"/>
            </a:endParaRPr>
          </a:p>
        </p:txBody>
      </p:sp>
      <p:pic>
        <p:nvPicPr>
          <p:cNvPr descr="GET-Cities-logo.png" id="1404" name="Google Shape;1404;p180"/>
          <p:cNvPicPr preferRelativeResize="0"/>
          <p:nvPr>
            <p:ph idx="3" type="pic"/>
          </p:nvPr>
        </p:nvPicPr>
        <p:blipFill rotWithShape="1">
          <a:blip r:embed="rId4">
            <a:alphaModFix/>
          </a:blip>
          <a:srcRect b="0" l="0" r="0" t="0"/>
          <a:stretch/>
        </p:blipFill>
        <p:spPr>
          <a:xfrm>
            <a:off x="505565" y="532029"/>
            <a:ext cx="2898838" cy="18850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81"/>
          <p:cNvSpPr txBox="1"/>
          <p:nvPr>
            <p:ph idx="1" type="body"/>
          </p:nvPr>
        </p:nvSpPr>
        <p:spPr>
          <a:xfrm>
            <a:off x="580825" y="2126333"/>
            <a:ext cx="3078900" cy="428400"/>
          </a:xfrm>
          <a:prstGeom prst="rect">
            <a:avLst/>
          </a:prstGeom>
          <a:noFill/>
          <a:ln>
            <a:noFill/>
          </a:ln>
        </p:spPr>
        <p:txBody>
          <a:bodyPr anchorCtr="0" anchor="t" bIns="14300" lIns="14300" spcFirstLastPara="1" rIns="14300" wrap="square" tIns="14300">
            <a:noAutofit/>
          </a:bodyPr>
          <a:lstStyle/>
          <a:p>
            <a:pPr indent="0" lvl="0" marL="0" rtl="0" algn="l">
              <a:lnSpc>
                <a:spcPct val="120000"/>
              </a:lnSpc>
              <a:spcBef>
                <a:spcPts val="0"/>
              </a:spcBef>
              <a:spcAft>
                <a:spcPts val="0"/>
              </a:spcAft>
              <a:buClr>
                <a:srgbClr val="212B36"/>
              </a:buClr>
              <a:buSzPts val="2300"/>
              <a:buFont typeface="Work Sans ExtraBold"/>
              <a:buNone/>
            </a:pPr>
            <a:r>
              <a:rPr baseline="30000" lang="en" sz="2300">
                <a:solidFill>
                  <a:srgbClr val="212B36"/>
                </a:solidFill>
                <a:latin typeface="Work Sans ExtraBold"/>
                <a:ea typeface="Work Sans ExtraBold"/>
                <a:cs typeface="Work Sans ExtraBold"/>
                <a:sym typeface="Work Sans ExtraBold"/>
              </a:rPr>
              <a:t>Introducing: </a:t>
            </a:r>
            <a:endParaRPr/>
          </a:p>
          <a:p>
            <a:pPr indent="0" lvl="0" marL="0" rtl="0" algn="l">
              <a:lnSpc>
                <a:spcPct val="120000"/>
              </a:lnSpc>
              <a:spcBef>
                <a:spcPts val="0"/>
              </a:spcBef>
              <a:spcAft>
                <a:spcPts val="0"/>
              </a:spcAft>
              <a:buClr>
                <a:srgbClr val="212B36"/>
              </a:buClr>
              <a:buSzPts val="2300"/>
              <a:buFont typeface="Work Sans ExtraBold"/>
              <a:buNone/>
            </a:pPr>
            <a:r>
              <a:rPr lang="en"/>
              <a:t>Serwah (</a:t>
            </a:r>
            <a:r>
              <a:rPr baseline="30000" lang="en" sz="2300">
                <a:solidFill>
                  <a:srgbClr val="212B36"/>
                </a:solidFill>
                <a:latin typeface="Work Sans ExtraBold"/>
                <a:ea typeface="Work Sans ExtraBold"/>
                <a:cs typeface="Work Sans ExtraBold"/>
                <a:sym typeface="Work Sans ExtraBold"/>
              </a:rPr>
              <a:t>Rose) Afriyie</a:t>
            </a:r>
            <a:endParaRPr/>
          </a:p>
          <a:p>
            <a:pPr indent="0" lvl="0" marL="0" rtl="0" algn="l">
              <a:lnSpc>
                <a:spcPct val="120000"/>
              </a:lnSpc>
              <a:spcBef>
                <a:spcPts val="0"/>
              </a:spcBef>
              <a:spcAft>
                <a:spcPts val="0"/>
              </a:spcAft>
              <a:buClr>
                <a:srgbClr val="212B36"/>
              </a:buClr>
              <a:buSzPts val="2300"/>
              <a:buFont typeface="Work Sans ExtraBold"/>
              <a:buNone/>
            </a:pPr>
            <a:r>
              <a:rPr baseline="30000" lang="en" sz="2300">
                <a:solidFill>
                  <a:srgbClr val="212B36"/>
                </a:solidFill>
                <a:latin typeface="Work Sans ExtraBold"/>
                <a:ea typeface="Work Sans ExtraBold"/>
                <a:cs typeface="Work Sans ExtraBold"/>
                <a:sym typeface="Work Sans ExtraBold"/>
              </a:rPr>
              <a:t>GET E</a:t>
            </a:r>
            <a:r>
              <a:rPr lang="en"/>
              <a:t>ntrepreneur-in-Residence</a:t>
            </a:r>
            <a:endParaRPr/>
          </a:p>
        </p:txBody>
      </p:sp>
      <p:grpSp>
        <p:nvGrpSpPr>
          <p:cNvPr id="1410" name="Google Shape;1410;p181"/>
          <p:cNvGrpSpPr/>
          <p:nvPr/>
        </p:nvGrpSpPr>
        <p:grpSpPr>
          <a:xfrm>
            <a:off x="4162367" y="1171905"/>
            <a:ext cx="2048288" cy="2894963"/>
            <a:chOff x="0" y="0"/>
            <a:chExt cx="5462100" cy="7719900"/>
          </a:xfrm>
        </p:grpSpPr>
        <p:sp>
          <p:nvSpPr>
            <p:cNvPr id="1411" name="Google Shape;1411;p181"/>
            <p:cNvSpPr/>
            <p:nvPr/>
          </p:nvSpPr>
          <p:spPr>
            <a:xfrm>
              <a:off x="0" y="0"/>
              <a:ext cx="5462100" cy="7719900"/>
            </a:xfrm>
            <a:prstGeom prst="rect">
              <a:avLst/>
            </a:prstGeom>
            <a:solidFill>
              <a:srgbClr val="FDFCFF"/>
            </a:solidFill>
            <a:ln cap="flat" cmpd="sng" w="12700">
              <a:solidFill>
                <a:schemeClr val="accent1"/>
              </a:solidFill>
              <a:prstDash val="solid"/>
              <a:miter lim="800000"/>
              <a:headEnd len="sm" w="sm" type="none"/>
              <a:tailEnd len="sm" w="sm" type="none"/>
            </a:ln>
            <a:effectLst>
              <a:outerShdw blurRad="25400" rotWithShape="0">
                <a:srgbClr val="000000">
                  <a:alpha val="49410"/>
                </a:srgbClr>
              </a:outerShdw>
            </a:effectLst>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4F5863"/>
                </a:buClr>
                <a:buSzPts val="1100"/>
                <a:buFont typeface="Montserrat"/>
                <a:buNone/>
              </a:pPr>
              <a:r>
                <a:t/>
              </a:r>
              <a:endParaRPr b="0" i="0" sz="1100" u="none" cap="none" strike="noStrike">
                <a:solidFill>
                  <a:srgbClr val="4F5863"/>
                </a:solidFill>
                <a:latin typeface="Montserrat"/>
                <a:ea typeface="Montserrat"/>
                <a:cs typeface="Montserrat"/>
                <a:sym typeface="Montserrat"/>
              </a:endParaRPr>
            </a:p>
          </p:txBody>
        </p:sp>
        <p:pic>
          <p:nvPicPr>
            <p:cNvPr descr="rose.jpg" id="1412" name="Google Shape;1412;p181"/>
            <p:cNvPicPr preferRelativeResize="0"/>
            <p:nvPr/>
          </p:nvPicPr>
          <p:blipFill rotWithShape="1">
            <a:blip r:embed="rId3">
              <a:alphaModFix/>
            </a:blip>
            <a:srcRect b="10547" l="0" r="0" t="4389"/>
            <a:stretch/>
          </p:blipFill>
          <p:spPr>
            <a:xfrm>
              <a:off x="207108" y="1137342"/>
              <a:ext cx="5047784" cy="4293755"/>
            </a:xfrm>
            <a:prstGeom prst="rect">
              <a:avLst/>
            </a:prstGeom>
            <a:noFill/>
            <a:ln>
              <a:noFill/>
            </a:ln>
          </p:spPr>
        </p:pic>
      </p:grpSp>
      <p:pic>
        <p:nvPicPr>
          <p:cNvPr descr="goblue2 copy.png" id="1413" name="Google Shape;1413;p181"/>
          <p:cNvPicPr preferRelativeResize="0"/>
          <p:nvPr/>
        </p:nvPicPr>
        <p:blipFill rotWithShape="1">
          <a:blip r:embed="rId4">
            <a:alphaModFix/>
          </a:blip>
          <a:srcRect b="0" l="0" r="0" t="0"/>
          <a:stretch/>
        </p:blipFill>
        <p:spPr>
          <a:xfrm>
            <a:off x="4405939" y="3430457"/>
            <a:ext cx="727017" cy="460186"/>
          </a:xfrm>
          <a:prstGeom prst="rect">
            <a:avLst/>
          </a:prstGeom>
          <a:noFill/>
          <a:ln>
            <a:noFill/>
          </a:ln>
        </p:spPr>
      </p:pic>
      <p:pic>
        <p:nvPicPr>
          <p:cNvPr descr="google.png" id="1414" name="Google Shape;1414;p181"/>
          <p:cNvPicPr preferRelativeResize="0"/>
          <p:nvPr/>
        </p:nvPicPr>
        <p:blipFill rotWithShape="1">
          <a:blip r:embed="rId5">
            <a:alphaModFix/>
          </a:blip>
          <a:srcRect b="0" l="0" r="0" t="0"/>
          <a:stretch/>
        </p:blipFill>
        <p:spPr>
          <a:xfrm>
            <a:off x="5285350" y="3363749"/>
            <a:ext cx="681697" cy="606875"/>
          </a:xfrm>
          <a:prstGeom prst="rect">
            <a:avLst/>
          </a:prstGeom>
          <a:noFill/>
          <a:ln>
            <a:noFill/>
          </a:ln>
        </p:spPr>
      </p:pic>
      <p:pic>
        <p:nvPicPr>
          <p:cNvPr descr="Clipart-Email-11521336.png" id="1415" name="Google Shape;1415;p181"/>
          <p:cNvPicPr preferRelativeResize="0"/>
          <p:nvPr/>
        </p:nvPicPr>
        <p:blipFill rotWithShape="1">
          <a:blip r:embed="rId6">
            <a:alphaModFix/>
          </a:blip>
          <a:srcRect b="0" l="0" r="0" t="0"/>
          <a:stretch/>
        </p:blipFill>
        <p:spPr>
          <a:xfrm>
            <a:off x="6388774" y="3234337"/>
            <a:ext cx="2327338" cy="663676"/>
          </a:xfrm>
          <a:prstGeom prst="rect">
            <a:avLst/>
          </a:prstGeom>
          <a:noFill/>
          <a:ln>
            <a:noFill/>
          </a:ln>
        </p:spPr>
      </p:pic>
      <p:pic>
        <p:nvPicPr>
          <p:cNvPr descr="Image" id="1416" name="Google Shape;1416;p181"/>
          <p:cNvPicPr preferRelativeResize="0"/>
          <p:nvPr/>
        </p:nvPicPr>
        <p:blipFill rotWithShape="1">
          <a:blip r:embed="rId7">
            <a:alphaModFix/>
          </a:blip>
          <a:srcRect b="0" l="0" r="0" t="0"/>
          <a:stretch/>
        </p:blipFill>
        <p:spPr>
          <a:xfrm>
            <a:off x="6388774" y="2286656"/>
            <a:ext cx="2327339" cy="823046"/>
          </a:xfrm>
          <a:prstGeom prst="rect">
            <a:avLst/>
          </a:prstGeom>
          <a:noFill/>
          <a:ln>
            <a:noFill/>
          </a:ln>
        </p:spPr>
      </p:pic>
      <p:pic>
        <p:nvPicPr>
          <p:cNvPr descr="wh-logo.jpeg" id="1417" name="Google Shape;1417;p181"/>
          <p:cNvPicPr preferRelativeResize="0"/>
          <p:nvPr/>
        </p:nvPicPr>
        <p:blipFill rotWithShape="1">
          <a:blip r:embed="rId8">
            <a:alphaModFix/>
          </a:blip>
          <a:srcRect b="0" l="0" r="0" t="0"/>
          <a:stretch/>
        </p:blipFill>
        <p:spPr>
          <a:xfrm>
            <a:off x="7411515" y="1038764"/>
            <a:ext cx="1281113" cy="895350"/>
          </a:xfrm>
          <a:prstGeom prst="rect">
            <a:avLst/>
          </a:prstGeom>
          <a:noFill/>
          <a:ln>
            <a:noFill/>
          </a:ln>
        </p:spPr>
      </p:pic>
      <p:pic>
        <p:nvPicPr>
          <p:cNvPr descr="now-logo.png" id="1418" name="Google Shape;1418;p181"/>
          <p:cNvPicPr preferRelativeResize="0"/>
          <p:nvPr/>
        </p:nvPicPr>
        <p:blipFill rotWithShape="1">
          <a:blip r:embed="rId9">
            <a:alphaModFix/>
          </a:blip>
          <a:srcRect b="0" l="0" r="0" t="0"/>
          <a:stretch/>
        </p:blipFill>
        <p:spPr>
          <a:xfrm>
            <a:off x="6334816" y="1010189"/>
            <a:ext cx="952500" cy="952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82"/>
          <p:cNvSpPr txBox="1"/>
          <p:nvPr/>
        </p:nvSpPr>
        <p:spPr>
          <a:xfrm>
            <a:off x="960741" y="2052056"/>
            <a:ext cx="4726800" cy="4542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4F6F8"/>
              </a:buClr>
              <a:buSzPts val="2300"/>
              <a:buFont typeface="Work Sans ExtraBold"/>
              <a:buNone/>
            </a:pPr>
            <a:r>
              <a:rPr b="0" baseline="30000" i="0" lang="en" sz="2700" u="none" cap="none" strike="noStrike">
                <a:solidFill>
                  <a:srgbClr val="F4F6F8"/>
                </a:solidFill>
                <a:latin typeface="Work Sans ExtraBold"/>
                <a:ea typeface="Work Sans ExtraBold"/>
                <a:cs typeface="Work Sans ExtraBold"/>
                <a:sym typeface="Work Sans ExtraBold"/>
              </a:rPr>
              <a:t>Problem: Understanding Churn &amp; Retention</a:t>
            </a:r>
            <a:endParaRPr b="0" i="0" sz="2700" u="none" cap="none" strike="noStrike">
              <a:solidFill>
                <a:srgbClr val="000000"/>
              </a:solidFill>
              <a:latin typeface="Arial"/>
              <a:ea typeface="Arial"/>
              <a:cs typeface="Arial"/>
              <a:sym typeface="Arial"/>
            </a:endParaRPr>
          </a:p>
        </p:txBody>
      </p:sp>
      <p:sp>
        <p:nvSpPr>
          <p:cNvPr id="1424" name="Google Shape;1424;p182"/>
          <p:cNvSpPr txBox="1"/>
          <p:nvPr/>
        </p:nvSpPr>
        <p:spPr>
          <a:xfrm>
            <a:off x="960738" y="2600903"/>
            <a:ext cx="4126200" cy="869700"/>
          </a:xfrm>
          <a:prstGeom prst="rect">
            <a:avLst/>
          </a:prstGeom>
          <a:noFill/>
          <a:ln>
            <a:noFill/>
          </a:ln>
        </p:spPr>
        <p:txBody>
          <a:bodyPr anchorCtr="0" anchor="ctr" bIns="19050" lIns="19050" spcFirstLastPara="1" rIns="19050" wrap="square" tIns="19050">
            <a:spAutoFit/>
          </a:bodyPr>
          <a:lstStyle/>
          <a:p>
            <a:pPr indent="0" lvl="0" marL="0" rtl="0" algn="l">
              <a:spcBef>
                <a:spcPts val="0"/>
              </a:spcBef>
              <a:spcAft>
                <a:spcPts val="0"/>
              </a:spcAft>
              <a:buClr>
                <a:srgbClr val="F4F6F8"/>
              </a:buClr>
              <a:buSzPts val="1500"/>
              <a:buFont typeface="Work Sans"/>
              <a:buNone/>
            </a:pPr>
            <a:r>
              <a:rPr b="1" baseline="30000" lang="en" sz="1800">
                <a:solidFill>
                  <a:srgbClr val="F4F6F8"/>
                </a:solidFill>
                <a:latin typeface="Work Sans"/>
                <a:ea typeface="Work Sans"/>
                <a:cs typeface="Work Sans"/>
                <a:sym typeface="Work Sans"/>
              </a:rPr>
              <a:t>2021 resulted in </a:t>
            </a:r>
            <a:r>
              <a:rPr b="1" baseline="30000" lang="en" sz="1800" u="sng">
                <a:solidFill>
                  <a:srgbClr val="F4F6F8"/>
                </a:solidFill>
                <a:latin typeface="Work Sans"/>
                <a:ea typeface="Work Sans"/>
                <a:cs typeface="Work Sans"/>
                <a:sym typeface="Work Sans"/>
              </a:rPr>
              <a:t>18.2% fewer tech women</a:t>
            </a:r>
            <a:r>
              <a:rPr b="1" baseline="30000" lang="en" sz="1800">
                <a:solidFill>
                  <a:srgbClr val="F4F6F8"/>
                </a:solidFill>
                <a:latin typeface="Work Sans"/>
                <a:ea typeface="Work Sans"/>
                <a:cs typeface="Work Sans"/>
                <a:sym typeface="Work Sans"/>
              </a:rPr>
              <a:t> brought into organizations, with 11.3% of women leaving the tech sector according to the Anita Borg Institute for Women.</a:t>
            </a:r>
            <a:endParaRPr b="0" i="0" sz="2600" u="none" cap="none" strike="noStrike">
              <a:solidFill>
                <a:srgbClr val="000000"/>
              </a:solidFill>
              <a:latin typeface="Arial"/>
              <a:ea typeface="Arial"/>
              <a:cs typeface="Arial"/>
              <a:sym typeface="Arial"/>
            </a:endParaRPr>
          </a:p>
        </p:txBody>
      </p:sp>
      <p:sp>
        <p:nvSpPr>
          <p:cNvPr id="1425" name="Google Shape;1425;p182"/>
          <p:cNvSpPr/>
          <p:nvPr/>
        </p:nvSpPr>
        <p:spPr>
          <a:xfrm>
            <a:off x="975025" y="1421028"/>
            <a:ext cx="624600" cy="154200"/>
          </a:xfrm>
          <a:prstGeom prst="rect">
            <a:avLst/>
          </a:prstGeom>
          <a:solidFill>
            <a:srgbClr val="F4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426" name="Google Shape;1426;p182"/>
          <p:cNvSpPr txBox="1"/>
          <p:nvPr/>
        </p:nvSpPr>
        <p:spPr>
          <a:xfrm>
            <a:off x="5941767" y="2248827"/>
            <a:ext cx="3015600" cy="1155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4F5863"/>
              </a:buClr>
              <a:buSzPts val="1400"/>
              <a:buFont typeface="Work Sans"/>
              <a:buNone/>
            </a:pPr>
            <a:r>
              <a:t/>
            </a:r>
            <a:endParaRPr b="0" i="0" sz="500" u="none" cap="none" strike="noStrike">
              <a:solidFill>
                <a:srgbClr val="000000"/>
              </a:solidFill>
              <a:latin typeface="Arial"/>
              <a:ea typeface="Arial"/>
              <a:cs typeface="Arial"/>
              <a:sym typeface="Arial"/>
            </a:endParaRPr>
          </a:p>
        </p:txBody>
      </p:sp>
      <p:sp>
        <p:nvSpPr>
          <p:cNvPr id="1427" name="Google Shape;1427;p182"/>
          <p:cNvSpPr txBox="1"/>
          <p:nvPr/>
        </p:nvSpPr>
        <p:spPr>
          <a:xfrm>
            <a:off x="6035678" y="1867786"/>
            <a:ext cx="2621400" cy="5004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4ED8C1"/>
              </a:buClr>
              <a:buSzPts val="3000"/>
              <a:buFont typeface="Work Sans ExtraBold"/>
              <a:buNone/>
            </a:pPr>
            <a:r>
              <a:rPr b="0" baseline="30000" i="0" lang="en" sz="3000" u="none" cap="none" strike="noStrike">
                <a:solidFill>
                  <a:srgbClr val="4ED8C1"/>
                </a:solidFill>
                <a:latin typeface="Work Sans ExtraBold"/>
                <a:ea typeface="Work Sans ExtraBold"/>
                <a:cs typeface="Work Sans ExtraBold"/>
                <a:sym typeface="Work Sans ExtraBold"/>
              </a:rPr>
              <a:t>Gaps in Analysis</a:t>
            </a:r>
            <a:endParaRPr b="0" i="0" sz="500" u="none" cap="none" strike="noStrike">
              <a:solidFill>
                <a:srgbClr val="000000"/>
              </a:solidFill>
              <a:latin typeface="Arial"/>
              <a:ea typeface="Arial"/>
              <a:cs typeface="Arial"/>
              <a:sym typeface="Arial"/>
            </a:endParaRPr>
          </a:p>
        </p:txBody>
      </p:sp>
      <p:sp>
        <p:nvSpPr>
          <p:cNvPr id="1428" name="Google Shape;1428;p182"/>
          <p:cNvSpPr txBox="1"/>
          <p:nvPr/>
        </p:nvSpPr>
        <p:spPr>
          <a:xfrm>
            <a:off x="6220038" y="2248827"/>
            <a:ext cx="2621400" cy="1155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4F5863"/>
              </a:buClr>
              <a:buSzPts val="1400"/>
              <a:buFont typeface="Work Sans"/>
              <a:buNone/>
            </a:pPr>
            <a:r>
              <a:t/>
            </a:r>
            <a:endParaRPr b="0" i="0" sz="500" u="none" cap="none" strike="noStrike">
              <a:solidFill>
                <a:srgbClr val="000000"/>
              </a:solidFill>
              <a:latin typeface="Arial"/>
              <a:ea typeface="Arial"/>
              <a:cs typeface="Arial"/>
              <a:sym typeface="Arial"/>
            </a:endParaRPr>
          </a:p>
        </p:txBody>
      </p:sp>
      <p:sp>
        <p:nvSpPr>
          <p:cNvPr id="1429" name="Google Shape;1429;p182"/>
          <p:cNvSpPr txBox="1"/>
          <p:nvPr/>
        </p:nvSpPr>
        <p:spPr>
          <a:xfrm>
            <a:off x="6083613" y="2248824"/>
            <a:ext cx="2621400" cy="3039900"/>
          </a:xfrm>
          <a:prstGeom prst="rect">
            <a:avLst/>
          </a:prstGeom>
          <a:noFill/>
          <a:ln>
            <a:noFill/>
          </a:ln>
        </p:spPr>
        <p:txBody>
          <a:bodyPr anchorCtr="0" anchor="ctr" bIns="19050" lIns="19050" spcFirstLastPara="1" rIns="19050" wrap="square" tIns="19050">
            <a:spAutoFit/>
          </a:bodyPr>
          <a:lstStyle/>
          <a:p>
            <a:pPr indent="-177800" lvl="0" marL="177800" marR="0" rtl="0" algn="l">
              <a:lnSpc>
                <a:spcPct val="100000"/>
              </a:lnSpc>
              <a:spcBef>
                <a:spcPts val="0"/>
              </a:spcBef>
              <a:spcAft>
                <a:spcPts val="0"/>
              </a:spcAft>
              <a:buClr>
                <a:srgbClr val="00DDC3"/>
              </a:buClr>
              <a:buSzPts val="1800"/>
              <a:buFont typeface="Work Sans"/>
              <a:buChar char="●"/>
            </a:pPr>
            <a:r>
              <a:rPr b="1" baseline="30000" i="0" lang="en" sz="1800" u="none" cap="none" strike="noStrike">
                <a:solidFill>
                  <a:srgbClr val="00DDC3"/>
                </a:solidFill>
                <a:latin typeface="Work Sans"/>
                <a:ea typeface="Work Sans"/>
                <a:cs typeface="Work Sans"/>
                <a:sym typeface="Work Sans"/>
              </a:rPr>
              <a:t>Regional focus to develop localized solutions</a:t>
            </a:r>
            <a:endParaRPr b="1" baseline="30000" i="0" sz="1800" u="none" cap="none" strike="noStrike">
              <a:solidFill>
                <a:srgbClr val="00DDC3"/>
              </a:solidFill>
              <a:latin typeface="Work Sans"/>
              <a:ea typeface="Work Sans"/>
              <a:cs typeface="Work Sans"/>
              <a:sym typeface="Work Sans"/>
            </a:endParaRPr>
          </a:p>
          <a:p>
            <a:pPr indent="-177800" lvl="0" marL="177800" marR="0" rtl="0" algn="l">
              <a:lnSpc>
                <a:spcPct val="100000"/>
              </a:lnSpc>
              <a:spcBef>
                <a:spcPts val="0"/>
              </a:spcBef>
              <a:spcAft>
                <a:spcPts val="0"/>
              </a:spcAft>
              <a:buClr>
                <a:srgbClr val="00DDC3"/>
              </a:buClr>
              <a:buSzPts val="1800"/>
              <a:buFont typeface="Work Sans"/>
              <a:buChar char="●"/>
            </a:pPr>
            <a:r>
              <a:rPr b="1" baseline="30000" i="0" lang="en" sz="1800" u="none" cap="none" strike="noStrike">
                <a:solidFill>
                  <a:srgbClr val="00DDC3"/>
                </a:solidFill>
                <a:latin typeface="Work Sans"/>
                <a:ea typeface="Work Sans"/>
                <a:cs typeface="Work Sans"/>
                <a:sym typeface="Work Sans"/>
              </a:rPr>
              <a:t>Marginalized groups: Centering women </a:t>
            </a:r>
            <a:r>
              <a:rPr b="1" baseline="30000" i="0" lang="en" sz="1800" u="sng" cap="none" strike="noStrike">
                <a:solidFill>
                  <a:srgbClr val="00DDC3"/>
                </a:solidFill>
                <a:latin typeface="Work Sans"/>
                <a:ea typeface="Work Sans"/>
                <a:cs typeface="Work Sans"/>
                <a:sym typeface="Work Sans"/>
              </a:rPr>
              <a:t>along with</a:t>
            </a:r>
            <a:r>
              <a:rPr b="1" baseline="30000" i="0" lang="en" sz="1800" u="none" cap="none" strike="noStrike">
                <a:solidFill>
                  <a:srgbClr val="00DDC3"/>
                </a:solidFill>
                <a:latin typeface="Work Sans"/>
                <a:ea typeface="Work Sans"/>
                <a:cs typeface="Work Sans"/>
                <a:sym typeface="Work Sans"/>
              </a:rPr>
              <a:t> Nonbinary and Transgender people as well as Black and Latinas </a:t>
            </a:r>
            <a:endParaRPr b="1" baseline="30000" i="0" sz="1800" u="none" cap="none" strike="noStrike">
              <a:solidFill>
                <a:srgbClr val="00DDC3"/>
              </a:solidFill>
              <a:latin typeface="Work Sans"/>
              <a:ea typeface="Work Sans"/>
              <a:cs typeface="Work Sans"/>
              <a:sym typeface="Work Sans"/>
            </a:endParaRPr>
          </a:p>
          <a:p>
            <a:pPr indent="-177800" lvl="0" marL="177800" marR="0" rtl="0" algn="l">
              <a:lnSpc>
                <a:spcPct val="100000"/>
              </a:lnSpc>
              <a:spcBef>
                <a:spcPts val="0"/>
              </a:spcBef>
              <a:spcAft>
                <a:spcPts val="0"/>
              </a:spcAft>
              <a:buClr>
                <a:srgbClr val="00DDC3"/>
              </a:buClr>
              <a:buSzPts val="1800"/>
              <a:buFont typeface="Work Sans"/>
              <a:buChar char="●"/>
            </a:pPr>
            <a:r>
              <a:rPr b="1" baseline="30000" i="0" lang="en" sz="1800" u="none" cap="none" strike="noStrike">
                <a:solidFill>
                  <a:srgbClr val="00DDC3"/>
                </a:solidFill>
                <a:latin typeface="Work Sans"/>
                <a:ea typeface="Work Sans"/>
                <a:cs typeface="Work Sans"/>
                <a:sym typeface="Work Sans"/>
              </a:rPr>
              <a:t>Women at multiple stages in their career</a:t>
            </a:r>
            <a:endParaRPr b="1" baseline="30000" i="0" sz="1800" u="none" cap="none" strike="noStrike">
              <a:solidFill>
                <a:srgbClr val="00DDC3"/>
              </a:solidFill>
              <a:latin typeface="Work Sans"/>
              <a:ea typeface="Work Sans"/>
              <a:cs typeface="Work Sans"/>
              <a:sym typeface="Work Sans"/>
            </a:endParaRPr>
          </a:p>
          <a:p>
            <a:pPr indent="0" lvl="0" marL="1778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DEC3"/>
              </a:solidFill>
              <a:latin typeface="Work Sans"/>
              <a:ea typeface="Work Sans"/>
              <a:cs typeface="Work Sans"/>
              <a:sym typeface="Work Sans"/>
            </a:endParaRPr>
          </a:p>
          <a:p>
            <a:pPr indent="0" lvl="0" marL="0" marR="0" rtl="0" algn="ctr">
              <a:lnSpc>
                <a:spcPct val="100000"/>
              </a:lnSpc>
              <a:spcBef>
                <a:spcPts val="0"/>
              </a:spcBef>
              <a:spcAft>
                <a:spcPts val="0"/>
              </a:spcAft>
              <a:buClr>
                <a:srgbClr val="4ED8C1"/>
              </a:buClr>
              <a:buSzPts val="3000"/>
              <a:buFont typeface="Work Sans ExtraBold"/>
              <a:buNone/>
            </a:pPr>
            <a:r>
              <a:t/>
            </a:r>
            <a:endParaRPr b="0" baseline="30000" i="0" sz="1800" u="none" cap="none" strike="noStrike">
              <a:solidFill>
                <a:srgbClr val="4ED8C1"/>
              </a:solidFill>
              <a:latin typeface="Work Sans ExtraBold"/>
              <a:ea typeface="Work Sans ExtraBold"/>
              <a:cs typeface="Work Sans ExtraBold"/>
              <a:sym typeface="Work Sans ExtraBold"/>
            </a:endParaRPr>
          </a:p>
        </p:txBody>
      </p:sp>
    </p:spTree>
  </p:cSld>
  <p:clrMapOvr>
    <a:masterClrMapping/>
  </p:clrMapOvr>
  <mc:AlternateContent>
    <mc:Choice Requires="p14">
      <p:transition spd="slow" p14:dur="12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83"/>
          <p:cNvSpPr txBox="1"/>
          <p:nvPr/>
        </p:nvSpPr>
        <p:spPr>
          <a:xfrm>
            <a:off x="960738" y="1859178"/>
            <a:ext cx="4374000" cy="392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4F6F8"/>
              </a:buClr>
              <a:buSzPts val="2300"/>
              <a:buFont typeface="Work Sans ExtraBold"/>
              <a:buNone/>
            </a:pPr>
            <a:r>
              <a:rPr b="0" baseline="30000" i="0" lang="en" sz="2300" u="none" cap="none" strike="noStrike">
                <a:solidFill>
                  <a:srgbClr val="F4F6F8"/>
                </a:solidFill>
                <a:latin typeface="Work Sans ExtraBold"/>
                <a:ea typeface="Work Sans ExtraBold"/>
                <a:cs typeface="Work Sans ExtraBold"/>
                <a:sym typeface="Work Sans ExtraBold"/>
              </a:rPr>
              <a:t>Solution:  An Initiative to Empower Technologists</a:t>
            </a:r>
            <a:endParaRPr b="0" i="0" sz="500" u="none" cap="none" strike="noStrike">
              <a:solidFill>
                <a:srgbClr val="000000"/>
              </a:solidFill>
              <a:latin typeface="Arial"/>
              <a:ea typeface="Arial"/>
              <a:cs typeface="Arial"/>
              <a:sym typeface="Arial"/>
            </a:endParaRPr>
          </a:p>
        </p:txBody>
      </p:sp>
      <p:sp>
        <p:nvSpPr>
          <p:cNvPr id="1435" name="Google Shape;1435;p183"/>
          <p:cNvSpPr txBox="1"/>
          <p:nvPr/>
        </p:nvSpPr>
        <p:spPr>
          <a:xfrm>
            <a:off x="975025" y="2520407"/>
            <a:ext cx="4126200" cy="1020600"/>
          </a:xfrm>
          <a:prstGeom prst="rect">
            <a:avLst/>
          </a:prstGeom>
          <a:noFill/>
          <a:ln>
            <a:noFill/>
          </a:ln>
        </p:spPr>
        <p:txBody>
          <a:bodyPr anchorCtr="0" anchor="ctr" bIns="19050" lIns="19050" spcFirstLastPara="1" rIns="19050" wrap="square" tIns="19050">
            <a:spAutoFit/>
          </a:bodyPr>
          <a:lstStyle/>
          <a:p>
            <a:pPr indent="0" lvl="0" marL="0" marR="0" rtl="0" algn="l">
              <a:lnSpc>
                <a:spcPct val="160000"/>
              </a:lnSpc>
              <a:spcBef>
                <a:spcPts val="0"/>
              </a:spcBef>
              <a:spcAft>
                <a:spcPts val="0"/>
              </a:spcAft>
              <a:buClr>
                <a:srgbClr val="FFFFFF"/>
              </a:buClr>
              <a:buSzPts val="1100"/>
              <a:buFont typeface="Work Sans"/>
              <a:buNone/>
            </a:pPr>
            <a:r>
              <a:rPr b="1" i="0" lang="en" sz="1100" u="none" cap="none" strike="noStrike">
                <a:solidFill>
                  <a:srgbClr val="FFFFFF"/>
                </a:solidFill>
                <a:latin typeface="Work Sans"/>
                <a:ea typeface="Work Sans"/>
                <a:cs typeface="Work Sans"/>
                <a:sym typeface="Work Sans"/>
              </a:rPr>
              <a:t>GET Cities is leading a community initiative to understand the experiences of Women, Trans and Gender Non-Binary (WTGN) Technologists in the Chicagoland area to inform our future work to prevent churn.</a:t>
            </a:r>
            <a:endParaRPr b="0" i="0" sz="500" u="none" cap="none" strike="noStrike">
              <a:solidFill>
                <a:srgbClr val="000000"/>
              </a:solidFill>
              <a:latin typeface="Arial"/>
              <a:ea typeface="Arial"/>
              <a:cs typeface="Arial"/>
              <a:sym typeface="Arial"/>
            </a:endParaRPr>
          </a:p>
        </p:txBody>
      </p:sp>
      <p:sp>
        <p:nvSpPr>
          <p:cNvPr id="1436" name="Google Shape;1436;p183"/>
          <p:cNvSpPr/>
          <p:nvPr/>
        </p:nvSpPr>
        <p:spPr>
          <a:xfrm>
            <a:off x="975025" y="1421028"/>
            <a:ext cx="624600" cy="154200"/>
          </a:xfrm>
          <a:prstGeom prst="rect">
            <a:avLst/>
          </a:prstGeom>
          <a:solidFill>
            <a:srgbClr val="F4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descr="Picture Placeholder 4" id="1437" name="Google Shape;1437;p183"/>
          <p:cNvPicPr preferRelativeResize="0"/>
          <p:nvPr/>
        </p:nvPicPr>
        <p:blipFill rotWithShape="1">
          <a:blip r:embed="rId3">
            <a:alphaModFix/>
          </a:blip>
          <a:srcRect b="0" l="0" r="0" t="0"/>
          <a:stretch/>
        </p:blipFill>
        <p:spPr>
          <a:xfrm>
            <a:off x="6163105" y="1084790"/>
            <a:ext cx="1348714" cy="1171251"/>
          </a:xfrm>
          <a:prstGeom prst="rect">
            <a:avLst/>
          </a:prstGeom>
          <a:noFill/>
          <a:ln>
            <a:noFill/>
          </a:ln>
        </p:spPr>
      </p:pic>
      <p:sp>
        <p:nvSpPr>
          <p:cNvPr id="1438" name="Google Shape;1438;p183"/>
          <p:cNvSpPr txBox="1"/>
          <p:nvPr/>
        </p:nvSpPr>
        <p:spPr>
          <a:xfrm>
            <a:off x="6138868" y="476505"/>
            <a:ext cx="26214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4F5863"/>
              </a:buClr>
              <a:buSzPts val="1100"/>
              <a:buFont typeface="Montserrat"/>
              <a:buNone/>
            </a:pPr>
            <a:r>
              <a:rPr b="1" baseline="30000" i="0" lang="en" sz="1100" u="none" cap="none" strike="noStrike">
                <a:solidFill>
                  <a:srgbClr val="4F5863"/>
                </a:solidFill>
                <a:latin typeface="Montserrat"/>
                <a:ea typeface="Montserrat"/>
                <a:cs typeface="Montserrat"/>
                <a:sym typeface="Montserrat"/>
              </a:rPr>
              <a:t>HOW IT WORKS</a:t>
            </a:r>
            <a:endParaRPr b="0" i="0" sz="500" u="none" cap="none" strike="noStrike">
              <a:solidFill>
                <a:srgbClr val="000000"/>
              </a:solidFill>
              <a:latin typeface="Arial"/>
              <a:ea typeface="Arial"/>
              <a:cs typeface="Arial"/>
              <a:sym typeface="Arial"/>
            </a:endParaRPr>
          </a:p>
        </p:txBody>
      </p:sp>
      <p:sp>
        <p:nvSpPr>
          <p:cNvPr id="1439" name="Google Shape;1439;p183"/>
          <p:cNvSpPr/>
          <p:nvPr/>
        </p:nvSpPr>
        <p:spPr>
          <a:xfrm>
            <a:off x="7546698" y="998653"/>
            <a:ext cx="218400" cy="224700"/>
          </a:xfrm>
          <a:prstGeom prst="ellipse">
            <a:avLst/>
          </a:prstGeom>
          <a:solidFill>
            <a:srgbClr val="00DEC3"/>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800"/>
              <a:buFont typeface="Montserrat ExtraBold"/>
              <a:buNone/>
            </a:pPr>
            <a:r>
              <a:rPr b="0" i="0" lang="en" sz="800" u="none" cap="none" strike="noStrike">
                <a:solidFill>
                  <a:srgbClr val="FFFFFF"/>
                </a:solidFill>
                <a:latin typeface="Montserrat ExtraBold"/>
                <a:ea typeface="Montserrat ExtraBold"/>
                <a:cs typeface="Montserrat ExtraBold"/>
                <a:sym typeface="Montserrat ExtraBold"/>
              </a:rPr>
              <a:t>01</a:t>
            </a:r>
            <a:endParaRPr b="0" i="0" sz="500" u="none" cap="none" strike="noStrike">
              <a:solidFill>
                <a:srgbClr val="000000"/>
              </a:solidFill>
              <a:latin typeface="Arial"/>
              <a:ea typeface="Arial"/>
              <a:cs typeface="Arial"/>
              <a:sym typeface="Arial"/>
            </a:endParaRPr>
          </a:p>
        </p:txBody>
      </p:sp>
      <p:sp>
        <p:nvSpPr>
          <p:cNvPr id="1440" name="Google Shape;1440;p183"/>
          <p:cNvSpPr txBox="1"/>
          <p:nvPr/>
        </p:nvSpPr>
        <p:spPr>
          <a:xfrm>
            <a:off x="7810563" y="1147523"/>
            <a:ext cx="894300" cy="195600"/>
          </a:xfrm>
          <a:prstGeom prst="rect">
            <a:avLst/>
          </a:prstGeom>
          <a:noFill/>
          <a:ln>
            <a:noFill/>
          </a:ln>
        </p:spPr>
        <p:txBody>
          <a:bodyPr anchorCtr="0" anchor="t" bIns="14300" lIns="14300" spcFirstLastPara="1" rIns="14300" wrap="square" tIns="14300">
            <a:noAutofit/>
          </a:bodyPr>
          <a:lstStyle/>
          <a:p>
            <a:pPr indent="0" lvl="0" marL="0" marR="0" rtl="0" algn="l">
              <a:lnSpc>
                <a:spcPct val="120000"/>
              </a:lnSpc>
              <a:spcBef>
                <a:spcPts val="0"/>
              </a:spcBef>
              <a:spcAft>
                <a:spcPts val="0"/>
              </a:spcAft>
              <a:buClr>
                <a:srgbClr val="212B36"/>
              </a:buClr>
              <a:buSzPts val="1100"/>
              <a:buFont typeface="Work Sans"/>
              <a:buNone/>
            </a:pPr>
            <a:r>
              <a:rPr b="1" i="0" lang="en" sz="1100" u="none" cap="none" strike="noStrike">
                <a:solidFill>
                  <a:srgbClr val="212B36"/>
                </a:solidFill>
                <a:latin typeface="Work Sans"/>
                <a:ea typeface="Work Sans"/>
                <a:cs typeface="Work Sans"/>
                <a:sym typeface="Work Sans"/>
              </a:rPr>
              <a:t>Survey</a:t>
            </a:r>
            <a:endParaRPr b="0" i="0" sz="500" u="none" cap="none" strike="noStrike">
              <a:solidFill>
                <a:srgbClr val="000000"/>
              </a:solidFill>
              <a:latin typeface="Arial"/>
              <a:ea typeface="Arial"/>
              <a:cs typeface="Arial"/>
              <a:sym typeface="Arial"/>
            </a:endParaRPr>
          </a:p>
        </p:txBody>
      </p:sp>
      <p:sp>
        <p:nvSpPr>
          <p:cNvPr id="1441" name="Google Shape;1441;p183"/>
          <p:cNvSpPr txBox="1"/>
          <p:nvPr/>
        </p:nvSpPr>
        <p:spPr>
          <a:xfrm>
            <a:off x="7574780" y="1445913"/>
            <a:ext cx="1365900" cy="11520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Clr>
                <a:srgbClr val="4F5863"/>
              </a:buClr>
              <a:buSzPts val="900"/>
              <a:buFont typeface="Work Sans"/>
              <a:buNone/>
            </a:pPr>
            <a:r>
              <a:rPr b="0" i="0" lang="en" sz="900" u="none" cap="none" strike="noStrike">
                <a:solidFill>
                  <a:srgbClr val="4F5863"/>
                </a:solidFill>
                <a:latin typeface="Work Sans"/>
                <a:ea typeface="Work Sans"/>
                <a:cs typeface="Work Sans"/>
                <a:sym typeface="Work Sans"/>
              </a:rPr>
              <a:t>We are collaborating with Chicago organizations on a survey to engage 380 WTGN technologists on needs.</a:t>
            </a:r>
            <a:endParaRPr b="0" i="0" sz="500" u="none" cap="none" strike="noStrike">
              <a:solidFill>
                <a:srgbClr val="000000"/>
              </a:solidFill>
              <a:latin typeface="Arial"/>
              <a:ea typeface="Arial"/>
              <a:cs typeface="Arial"/>
              <a:sym typeface="Arial"/>
            </a:endParaRPr>
          </a:p>
        </p:txBody>
      </p:sp>
      <p:pic>
        <p:nvPicPr>
          <p:cNvPr descr="mentor icon.png" id="1442" name="Google Shape;1442;p183"/>
          <p:cNvPicPr preferRelativeResize="0"/>
          <p:nvPr/>
        </p:nvPicPr>
        <p:blipFill rotWithShape="1">
          <a:blip r:embed="rId4">
            <a:alphaModFix/>
          </a:blip>
          <a:srcRect b="1295" l="0" r="0" t="1305"/>
          <a:stretch/>
        </p:blipFill>
        <p:spPr>
          <a:xfrm>
            <a:off x="6199270" y="2755008"/>
            <a:ext cx="1276400" cy="1243151"/>
          </a:xfrm>
          <a:prstGeom prst="rect">
            <a:avLst/>
          </a:prstGeom>
          <a:noFill/>
          <a:ln>
            <a:noFill/>
          </a:ln>
        </p:spPr>
      </p:pic>
      <p:sp>
        <p:nvSpPr>
          <p:cNvPr id="1443" name="Google Shape;1443;p183"/>
          <p:cNvSpPr/>
          <p:nvPr/>
        </p:nvSpPr>
        <p:spPr>
          <a:xfrm>
            <a:off x="7559818" y="2661776"/>
            <a:ext cx="253200" cy="231000"/>
          </a:xfrm>
          <a:prstGeom prst="ellipse">
            <a:avLst/>
          </a:prstGeom>
          <a:solidFill>
            <a:srgbClr val="00DEC3"/>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800"/>
              <a:buFont typeface="Montserrat ExtraBold"/>
              <a:buNone/>
            </a:pPr>
            <a:r>
              <a:rPr b="0" i="0" lang="en" sz="800" u="none" cap="none" strike="noStrike">
                <a:solidFill>
                  <a:srgbClr val="FFFFFF"/>
                </a:solidFill>
                <a:latin typeface="Montserrat ExtraBold"/>
                <a:ea typeface="Montserrat ExtraBold"/>
                <a:cs typeface="Montserrat ExtraBold"/>
                <a:sym typeface="Montserrat ExtraBold"/>
              </a:rPr>
              <a:t>02</a:t>
            </a:r>
            <a:endParaRPr b="0" i="0" sz="500" u="none" cap="none" strike="noStrike">
              <a:solidFill>
                <a:srgbClr val="000000"/>
              </a:solidFill>
              <a:latin typeface="Arial"/>
              <a:ea typeface="Arial"/>
              <a:cs typeface="Arial"/>
              <a:sym typeface="Arial"/>
            </a:endParaRPr>
          </a:p>
        </p:txBody>
      </p:sp>
      <p:sp>
        <p:nvSpPr>
          <p:cNvPr id="1444" name="Google Shape;1444;p183"/>
          <p:cNvSpPr txBox="1"/>
          <p:nvPr/>
        </p:nvSpPr>
        <p:spPr>
          <a:xfrm>
            <a:off x="7788672" y="2911777"/>
            <a:ext cx="938100" cy="182400"/>
          </a:xfrm>
          <a:prstGeom prst="rect">
            <a:avLst/>
          </a:prstGeom>
          <a:noFill/>
          <a:ln>
            <a:noFill/>
          </a:ln>
        </p:spPr>
        <p:txBody>
          <a:bodyPr anchorCtr="0" anchor="t" bIns="14300" lIns="14300" spcFirstLastPara="1" rIns="14300" wrap="square" tIns="14300">
            <a:noAutofit/>
          </a:bodyPr>
          <a:lstStyle/>
          <a:p>
            <a:pPr indent="0" lvl="0" marL="0" marR="0" rtl="0" algn="l">
              <a:lnSpc>
                <a:spcPct val="120000"/>
              </a:lnSpc>
              <a:spcBef>
                <a:spcPts val="0"/>
              </a:spcBef>
              <a:spcAft>
                <a:spcPts val="0"/>
              </a:spcAft>
              <a:buClr>
                <a:srgbClr val="212B36"/>
              </a:buClr>
              <a:buSzPts val="1100"/>
              <a:buFont typeface="Work Sans"/>
              <a:buNone/>
            </a:pPr>
            <a:r>
              <a:rPr b="1" i="0" lang="en" sz="1100" u="none" cap="none" strike="noStrike">
                <a:solidFill>
                  <a:srgbClr val="212B36"/>
                </a:solidFill>
                <a:latin typeface="Work Sans"/>
                <a:ea typeface="Work Sans"/>
                <a:cs typeface="Work Sans"/>
                <a:sym typeface="Work Sans"/>
              </a:rPr>
              <a:t>Mentorship</a:t>
            </a:r>
            <a:endParaRPr b="0" i="0" sz="500" u="none" cap="none" strike="noStrike">
              <a:solidFill>
                <a:srgbClr val="000000"/>
              </a:solidFill>
              <a:latin typeface="Arial"/>
              <a:ea typeface="Arial"/>
              <a:cs typeface="Arial"/>
              <a:sym typeface="Arial"/>
            </a:endParaRPr>
          </a:p>
        </p:txBody>
      </p:sp>
      <p:sp>
        <p:nvSpPr>
          <p:cNvPr id="1445" name="Google Shape;1445;p183"/>
          <p:cNvSpPr txBox="1"/>
          <p:nvPr/>
        </p:nvSpPr>
        <p:spPr>
          <a:xfrm>
            <a:off x="7569676" y="3168812"/>
            <a:ext cx="1376100" cy="13131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Clr>
                <a:srgbClr val="4F5863"/>
              </a:buClr>
              <a:buSzPts val="900"/>
              <a:buFont typeface="Work Sans"/>
              <a:buNone/>
            </a:pPr>
            <a:r>
              <a:rPr b="0" i="0" lang="en" sz="900" u="none" cap="none" strike="noStrike">
                <a:solidFill>
                  <a:srgbClr val="4F5863"/>
                </a:solidFill>
                <a:latin typeface="Work Sans"/>
                <a:ea typeface="Work Sans"/>
                <a:cs typeface="Work Sans"/>
                <a:sym typeface="Work Sans"/>
              </a:rPr>
              <a:t>We aim to pilot a more effective mentorship program to help prevent churn.</a:t>
            </a:r>
            <a:endParaRPr b="0" i="0" sz="5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20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84"/>
          <p:cNvSpPr txBox="1"/>
          <p:nvPr/>
        </p:nvSpPr>
        <p:spPr>
          <a:xfrm>
            <a:off x="2386982" y="189335"/>
            <a:ext cx="8996700" cy="8694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2700"/>
              <a:buFont typeface="Work Sans"/>
              <a:buNone/>
            </a:pPr>
            <a:r>
              <a:rPr b="1" i="0" lang="en" sz="2300" u="none" cap="none" strike="noStrike">
                <a:solidFill>
                  <a:srgbClr val="000000"/>
                </a:solidFill>
                <a:latin typeface="Work Sans"/>
                <a:ea typeface="Work Sans"/>
                <a:cs typeface="Work Sans"/>
                <a:sym typeface="Work Sans"/>
              </a:rPr>
              <a:t>Closed Community Partners</a:t>
            </a:r>
            <a:endParaRPr b="0" i="0" sz="23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700"/>
              <a:buFont typeface="Work Sans"/>
              <a:buNone/>
            </a:pPr>
            <a:r>
              <a:t/>
            </a:r>
            <a:endParaRPr b="1" i="0" sz="2700" u="none" cap="none" strike="noStrike">
              <a:solidFill>
                <a:srgbClr val="000000"/>
              </a:solidFill>
              <a:latin typeface="Work Sans"/>
              <a:ea typeface="Work Sans"/>
              <a:cs typeface="Work Sans"/>
              <a:sym typeface="Work Sans"/>
            </a:endParaRPr>
          </a:p>
        </p:txBody>
      </p:sp>
      <p:pic>
        <p:nvPicPr>
          <p:cNvPr descr="Screen Shot 2019-10-07 at 7.28.17 PM.png" id="1451" name="Google Shape;1451;p184"/>
          <p:cNvPicPr preferRelativeResize="0"/>
          <p:nvPr/>
        </p:nvPicPr>
        <p:blipFill rotWithShape="1">
          <a:blip r:embed="rId3">
            <a:alphaModFix/>
          </a:blip>
          <a:srcRect b="0" l="0" r="0" t="0"/>
          <a:stretch/>
        </p:blipFill>
        <p:spPr>
          <a:xfrm>
            <a:off x="3121119" y="2916198"/>
            <a:ext cx="5921215" cy="2571365"/>
          </a:xfrm>
          <a:prstGeom prst="rect">
            <a:avLst/>
          </a:prstGeom>
          <a:noFill/>
          <a:ln>
            <a:noFill/>
          </a:ln>
        </p:spPr>
      </p:pic>
      <p:pic>
        <p:nvPicPr>
          <p:cNvPr descr="Screen Shot 2019-10-21 at 9.56.41 AM.png" id="1452" name="Google Shape;1452;p184"/>
          <p:cNvPicPr preferRelativeResize="0"/>
          <p:nvPr/>
        </p:nvPicPr>
        <p:blipFill rotWithShape="1">
          <a:blip r:embed="rId4">
            <a:alphaModFix/>
          </a:blip>
          <a:srcRect b="0" l="0" r="0" t="0"/>
          <a:stretch/>
        </p:blipFill>
        <p:spPr>
          <a:xfrm>
            <a:off x="3473904" y="4407447"/>
            <a:ext cx="4996457" cy="1002552"/>
          </a:xfrm>
          <a:prstGeom prst="rect">
            <a:avLst/>
          </a:prstGeom>
          <a:noFill/>
          <a:ln>
            <a:noFill/>
          </a:ln>
        </p:spPr>
      </p:pic>
      <p:sp>
        <p:nvSpPr>
          <p:cNvPr id="1453" name="Google Shape;1453;p184"/>
          <p:cNvSpPr/>
          <p:nvPr/>
        </p:nvSpPr>
        <p:spPr>
          <a:xfrm>
            <a:off x="596322" y="767932"/>
            <a:ext cx="1508400" cy="1071900"/>
          </a:xfrm>
          <a:prstGeom prst="rect">
            <a:avLst/>
          </a:prstGeom>
          <a:solidFill>
            <a:srgbClr val="3369FF">
              <a:alpha val="65100"/>
            </a:srgbClr>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FFFFFF"/>
              </a:buClr>
              <a:buSzPts val="1100"/>
              <a:buFont typeface="Work Sans"/>
              <a:buNone/>
            </a:pPr>
            <a:r>
              <a:t/>
            </a:r>
            <a:endParaRPr b="1" i="0" sz="1100" u="none" cap="none" strike="noStrike">
              <a:solidFill>
                <a:srgbClr val="FFFFFF"/>
              </a:solidFill>
              <a:latin typeface="Work Sans"/>
              <a:ea typeface="Work Sans"/>
              <a:cs typeface="Work Sans"/>
              <a:sym typeface="Work Sans"/>
            </a:endParaRPr>
          </a:p>
        </p:txBody>
      </p:sp>
      <p:pic>
        <p:nvPicPr>
          <p:cNvPr descr="GET-Cities-logo.png" id="1454" name="Google Shape;1454;p184"/>
          <p:cNvPicPr preferRelativeResize="0"/>
          <p:nvPr/>
        </p:nvPicPr>
        <p:blipFill rotWithShape="1">
          <a:blip r:embed="rId5">
            <a:alphaModFix/>
          </a:blip>
          <a:srcRect b="0" l="0" r="0" t="0"/>
          <a:stretch/>
        </p:blipFill>
        <p:spPr>
          <a:xfrm>
            <a:off x="914678" y="1106681"/>
            <a:ext cx="871538" cy="566738"/>
          </a:xfrm>
          <a:prstGeom prst="rect">
            <a:avLst/>
          </a:prstGeom>
          <a:noFill/>
          <a:ln>
            <a:noFill/>
          </a:ln>
        </p:spPr>
      </p:pic>
      <p:pic>
        <p:nvPicPr>
          <p:cNvPr descr="nsbe-chi.png" id="1455" name="Google Shape;1455;p184"/>
          <p:cNvPicPr preferRelativeResize="0"/>
          <p:nvPr/>
        </p:nvPicPr>
        <p:blipFill rotWithShape="1">
          <a:blip r:embed="rId6">
            <a:alphaModFix/>
          </a:blip>
          <a:srcRect b="0" l="0" r="0" t="0"/>
          <a:stretch/>
        </p:blipFill>
        <p:spPr>
          <a:xfrm>
            <a:off x="427757" y="2305335"/>
            <a:ext cx="1845380" cy="728848"/>
          </a:xfrm>
          <a:prstGeom prst="rect">
            <a:avLst/>
          </a:prstGeom>
          <a:noFill/>
          <a:ln>
            <a:noFill/>
          </a:ln>
        </p:spPr>
      </p:pic>
      <p:pic>
        <p:nvPicPr>
          <p:cNvPr descr="chi-Latinasintech.jpeg" id="1456" name="Google Shape;1456;p184"/>
          <p:cNvPicPr preferRelativeResize="0"/>
          <p:nvPr/>
        </p:nvPicPr>
        <p:blipFill rotWithShape="1">
          <a:blip r:embed="rId7">
            <a:alphaModFix/>
          </a:blip>
          <a:srcRect b="0" l="0" r="0" t="0"/>
          <a:stretch/>
        </p:blipFill>
        <p:spPr>
          <a:xfrm>
            <a:off x="814665" y="3666099"/>
            <a:ext cx="1071563" cy="1071563"/>
          </a:xfrm>
          <a:prstGeom prst="rect">
            <a:avLst/>
          </a:prstGeom>
          <a:noFill/>
          <a:ln>
            <a:noFill/>
          </a:ln>
        </p:spPr>
      </p:pic>
      <p:sp>
        <p:nvSpPr>
          <p:cNvPr id="1457" name="Google Shape;1457;p184"/>
          <p:cNvSpPr txBox="1"/>
          <p:nvPr/>
        </p:nvSpPr>
        <p:spPr>
          <a:xfrm>
            <a:off x="2470505" y="875251"/>
            <a:ext cx="6394500" cy="6217500"/>
          </a:xfrm>
          <a:prstGeom prst="rect">
            <a:avLst/>
          </a:prstGeom>
          <a:noFill/>
          <a:ln>
            <a:noFill/>
          </a:ln>
        </p:spPr>
        <p:txBody>
          <a:bodyPr anchorCtr="0" anchor="ctr" bIns="19050" lIns="19050" spcFirstLastPara="1" rIns="19050" wrap="square" tIns="19050">
            <a:spAutoFit/>
          </a:bodyPr>
          <a:lstStyle/>
          <a:p>
            <a:pPr indent="0" lvl="0" marL="0" marR="0" rtl="0" algn="l">
              <a:lnSpc>
                <a:spcPct val="160000"/>
              </a:lnSpc>
              <a:spcBef>
                <a:spcPts val="0"/>
              </a:spcBef>
              <a:spcAft>
                <a:spcPts val="0"/>
              </a:spcAft>
              <a:buClr>
                <a:srgbClr val="4F5863"/>
              </a:buClr>
              <a:buSzPts val="1100"/>
              <a:buFont typeface="Work Sans"/>
              <a:buNone/>
            </a:pPr>
            <a:r>
              <a:rPr b="1" i="0" lang="en" sz="1100" u="none" cap="none" strike="noStrike">
                <a:solidFill>
                  <a:srgbClr val="4F5863"/>
                </a:solidFill>
                <a:latin typeface="Work Sans"/>
                <a:ea typeface="Work Sans"/>
                <a:cs typeface="Work Sans"/>
                <a:sym typeface="Work Sans"/>
              </a:rPr>
              <a:t>Gender Equality in Tech (GET) </a:t>
            </a:r>
            <a:r>
              <a:rPr b="0" i="0" lang="en" sz="1100" u="none" cap="none" strike="noStrike">
                <a:solidFill>
                  <a:srgbClr val="4F5863"/>
                </a:solidFill>
                <a:latin typeface="Work Sans"/>
                <a:ea typeface="Work Sans"/>
                <a:cs typeface="Work Sans"/>
                <a:sym typeface="Work Sans"/>
              </a:rPr>
              <a:t>Cities is an initiative designed to accelerate the representation and leadership of women, trans and non binary in tech through the development of inclusive tech hubs across the United States.</a:t>
            </a:r>
            <a:endParaRPr b="0" i="0" sz="500" u="none" cap="none" strike="noStrike">
              <a:solidFill>
                <a:srgbClr val="000000"/>
              </a:solidFill>
              <a:latin typeface="Arial"/>
              <a:ea typeface="Arial"/>
              <a:cs typeface="Arial"/>
              <a:sym typeface="Arial"/>
            </a:endParaRPr>
          </a:p>
          <a:p>
            <a:pPr indent="0" lvl="0" marL="0" marR="0" rtl="0" algn="l">
              <a:lnSpc>
                <a:spcPct val="160000"/>
              </a:lnSpc>
              <a:spcBef>
                <a:spcPts val="50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500"/>
              </a:spcBef>
              <a:spcAft>
                <a:spcPts val="0"/>
              </a:spcAft>
              <a:buClr>
                <a:srgbClr val="4F5863"/>
              </a:buClr>
              <a:buSzPts val="1100"/>
              <a:buFont typeface="Work Sans"/>
              <a:buNone/>
            </a:pPr>
            <a:r>
              <a:rPr b="1" i="0" lang="en" sz="1100" u="none" cap="none" strike="noStrike">
                <a:solidFill>
                  <a:srgbClr val="4F5863"/>
                </a:solidFill>
                <a:latin typeface="Work Sans"/>
                <a:ea typeface="Work Sans"/>
                <a:cs typeface="Work Sans"/>
                <a:sym typeface="Work Sans"/>
              </a:rPr>
              <a:t>NSBE</a:t>
            </a:r>
            <a:r>
              <a:rPr b="0" i="0" lang="en" sz="1100" u="none" cap="none" strike="noStrike">
                <a:solidFill>
                  <a:srgbClr val="4F5863"/>
                </a:solidFill>
                <a:latin typeface="Work Sans"/>
                <a:ea typeface="Work Sans"/>
                <a:cs typeface="Work Sans"/>
                <a:sym typeface="Work Sans"/>
              </a:rPr>
              <a:t> supports and promotes the aspirations of collegiate and pre-collegiate students and technical professionals in engineering and technology. With more than 1600 members in Chicago, NSBE’s mission is </a:t>
            </a:r>
            <a:r>
              <a:rPr b="1" i="0" lang="en" sz="1100" u="none" cap="none" strike="noStrike">
                <a:solidFill>
                  <a:srgbClr val="4F5863"/>
                </a:solidFill>
                <a:latin typeface="Work Sans"/>
                <a:ea typeface="Work Sans"/>
                <a:cs typeface="Work Sans"/>
                <a:sym typeface="Work Sans"/>
              </a:rPr>
              <a:t>“</a:t>
            </a:r>
            <a:r>
              <a:rPr b="0" i="0" lang="en" sz="1100" u="none" cap="none" strike="noStrike">
                <a:solidFill>
                  <a:srgbClr val="4F5863"/>
                </a:solidFill>
                <a:latin typeface="Work Sans"/>
                <a:ea typeface="Work Sans"/>
                <a:cs typeface="Work Sans"/>
                <a:sym typeface="Work Sans"/>
              </a:rPr>
              <a:t>to increase the number of culturally responsible black engineers who excel academically, succeed professionally and positively impact the community.” </a:t>
            </a:r>
            <a:endParaRPr b="1" i="0" sz="1100" u="none" cap="none" strike="noStrike">
              <a:solidFill>
                <a:srgbClr val="FFFFFF"/>
              </a:solidFill>
              <a:latin typeface="Work Sans"/>
              <a:ea typeface="Work Sans"/>
              <a:cs typeface="Work Sans"/>
              <a:sym typeface="Work Sans"/>
            </a:endParaRPr>
          </a:p>
          <a:p>
            <a:pPr indent="0" lvl="0" marL="0" marR="0" rtl="0" algn="l">
              <a:lnSpc>
                <a:spcPct val="160000"/>
              </a:lnSpc>
              <a:spcBef>
                <a:spcPts val="500"/>
              </a:spcBef>
              <a:spcAft>
                <a:spcPts val="0"/>
              </a:spcAft>
              <a:buClr>
                <a:srgbClr val="4F5863"/>
              </a:buClr>
              <a:buSzPts val="1100"/>
              <a:buFont typeface="Work Sans"/>
              <a:buNone/>
            </a:pPr>
            <a:r>
              <a:t/>
            </a:r>
            <a:endParaRPr b="1" i="0" sz="1100" u="none" cap="none" strike="noStrike">
              <a:solidFill>
                <a:srgbClr val="FFFFFF"/>
              </a:solidFill>
              <a:latin typeface="Work Sans"/>
              <a:ea typeface="Work Sans"/>
              <a:cs typeface="Work Sans"/>
              <a:sym typeface="Work Sans"/>
            </a:endParaRPr>
          </a:p>
          <a:p>
            <a:pPr indent="0" lvl="0" marL="0" marR="0" rtl="0" algn="l">
              <a:lnSpc>
                <a:spcPct val="160000"/>
              </a:lnSpc>
              <a:spcBef>
                <a:spcPts val="500"/>
              </a:spcBef>
              <a:spcAft>
                <a:spcPts val="0"/>
              </a:spcAft>
              <a:buClr>
                <a:srgbClr val="4F5863"/>
              </a:buClr>
              <a:buSzPts val="1100"/>
              <a:buFont typeface="Work Sans"/>
              <a:buNone/>
            </a:pPr>
            <a:r>
              <a:rPr b="1" i="0" lang="en" sz="1100" u="none" cap="none" strike="noStrike">
                <a:solidFill>
                  <a:srgbClr val="4F5863"/>
                </a:solidFill>
                <a:latin typeface="Work Sans"/>
                <a:ea typeface="Work Sans"/>
                <a:cs typeface="Work Sans"/>
                <a:sym typeface="Work Sans"/>
              </a:rPr>
              <a:t>Latinas in Tech</a:t>
            </a:r>
            <a:r>
              <a:rPr b="0" i="0" lang="en" sz="1100" u="none" cap="none" strike="noStrike">
                <a:solidFill>
                  <a:srgbClr val="4F5863"/>
                </a:solidFill>
                <a:latin typeface="Work Sans"/>
                <a:ea typeface="Work Sans"/>
                <a:cs typeface="Work Sans"/>
                <a:sym typeface="Work Sans"/>
              </a:rPr>
              <a:t> is a non-profit organization with the mission to connect, support and empower Latina women working in technology. With more than 700 women in the Latinas in Chicago Facebook group, Latinas in Tech Chicago connects and supports the professional career growth of Latinas in the Chicago area.</a:t>
            </a:r>
            <a:endParaRPr b="0" i="0" sz="500" u="none" cap="none" strike="noStrike">
              <a:solidFill>
                <a:srgbClr val="000000"/>
              </a:solidFill>
              <a:latin typeface="Arial"/>
              <a:ea typeface="Arial"/>
              <a:cs typeface="Arial"/>
              <a:sym typeface="Arial"/>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50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85"/>
          <p:cNvSpPr txBox="1"/>
          <p:nvPr/>
        </p:nvSpPr>
        <p:spPr>
          <a:xfrm>
            <a:off x="284132" y="351241"/>
            <a:ext cx="8996700" cy="3828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000000"/>
              </a:buClr>
              <a:buSzPts val="2700"/>
              <a:buFont typeface="Work Sans"/>
              <a:buNone/>
            </a:pPr>
            <a:r>
              <a:rPr b="1" i="0" lang="en" sz="2300" u="none" cap="none" strike="noStrike">
                <a:solidFill>
                  <a:srgbClr val="000000"/>
                </a:solidFill>
                <a:latin typeface="Work Sans"/>
                <a:ea typeface="Work Sans"/>
                <a:cs typeface="Work Sans"/>
                <a:sym typeface="Work Sans"/>
              </a:rPr>
              <a:t>Closed Survey Design + More Community Partners</a:t>
            </a:r>
            <a:endParaRPr b="0" i="0" sz="2300" u="none" cap="none" strike="noStrike">
              <a:solidFill>
                <a:srgbClr val="000000"/>
              </a:solidFill>
              <a:latin typeface="Arial"/>
              <a:ea typeface="Arial"/>
              <a:cs typeface="Arial"/>
              <a:sym typeface="Arial"/>
            </a:endParaRPr>
          </a:p>
        </p:txBody>
      </p:sp>
      <p:sp>
        <p:nvSpPr>
          <p:cNvPr id="1463" name="Google Shape;1463;p185"/>
          <p:cNvSpPr txBox="1"/>
          <p:nvPr/>
        </p:nvSpPr>
        <p:spPr>
          <a:xfrm>
            <a:off x="2433811" y="1015026"/>
            <a:ext cx="6394500" cy="5212500"/>
          </a:xfrm>
          <a:prstGeom prst="rect">
            <a:avLst/>
          </a:prstGeom>
          <a:noFill/>
          <a:ln>
            <a:noFill/>
          </a:ln>
        </p:spPr>
        <p:txBody>
          <a:bodyPr anchorCtr="0" anchor="ctr" bIns="19050" lIns="19050" spcFirstLastPara="1" rIns="19050" wrap="square" tIns="19050">
            <a:spAutoFit/>
          </a:bodyPr>
          <a:lstStyle/>
          <a:p>
            <a:pPr indent="0" lvl="0" marL="0" marR="0" rtl="0" algn="l">
              <a:lnSpc>
                <a:spcPct val="160000"/>
              </a:lnSpc>
              <a:spcBef>
                <a:spcPts val="500"/>
              </a:spcBef>
              <a:spcAft>
                <a:spcPts val="0"/>
              </a:spcAft>
              <a:buClr>
                <a:srgbClr val="4F5863"/>
              </a:buClr>
              <a:buSzPts val="1100"/>
              <a:buFont typeface="Work Sans"/>
              <a:buNone/>
            </a:pPr>
            <a:r>
              <a:rPr b="1" i="0" lang="en" sz="1100" u="none" cap="none" strike="noStrike">
                <a:solidFill>
                  <a:srgbClr val="262626"/>
                </a:solidFill>
                <a:latin typeface="Work Sans"/>
                <a:ea typeface="Work Sans"/>
                <a:cs typeface="Work Sans"/>
                <a:sym typeface="Work Sans"/>
              </a:rPr>
              <a:t>UserTesting.com </a:t>
            </a:r>
            <a:r>
              <a:rPr b="0" i="0" lang="en" sz="1100" u="none" cap="none" strike="noStrike">
                <a:solidFill>
                  <a:srgbClr val="262626"/>
                </a:solidFill>
                <a:latin typeface="Work Sans"/>
                <a:ea typeface="Work Sans"/>
                <a:cs typeface="Work Sans"/>
                <a:sym typeface="Work Sans"/>
              </a:rPr>
              <a:t>is a company that believes that the path to human understanding starts with shared insight— seeing and hearing how another person engages with the world around them and taking in their perspective. UserTesting's One World Program helps charitable organizations dedicated to humanitarian and inequality related causes increase their impact through free user tests, support and resources. In Q2, we completed 150 surveys through this partnership.</a:t>
            </a:r>
            <a:endParaRPr b="1" i="0" sz="1100" u="none" cap="none" strike="noStrike">
              <a:solidFill>
                <a:srgbClr val="262626"/>
              </a:solidFill>
              <a:latin typeface="Work Sans"/>
              <a:ea typeface="Work Sans"/>
              <a:cs typeface="Work Sans"/>
              <a:sym typeface="Work Sans"/>
            </a:endParaRPr>
          </a:p>
          <a:p>
            <a:pPr indent="0" lvl="0" marL="0" marR="0" rtl="0" algn="l">
              <a:lnSpc>
                <a:spcPct val="160000"/>
              </a:lnSpc>
              <a:spcBef>
                <a:spcPts val="500"/>
              </a:spcBef>
              <a:spcAft>
                <a:spcPts val="0"/>
              </a:spcAft>
              <a:buClr>
                <a:srgbClr val="4F5863"/>
              </a:buClr>
              <a:buSzPts val="1100"/>
              <a:buFont typeface="Work Sans"/>
              <a:buNone/>
            </a:pPr>
            <a:r>
              <a:rPr b="1" i="0" lang="en" sz="1100" u="none" cap="none" strike="noStrike">
                <a:solidFill>
                  <a:srgbClr val="262626"/>
                </a:solidFill>
                <a:latin typeface="Work Sans"/>
                <a:ea typeface="Work Sans"/>
                <a:cs typeface="Work Sans"/>
                <a:sym typeface="Work Sans"/>
              </a:rPr>
              <a:t>Muslim Women in Technology</a:t>
            </a:r>
            <a:r>
              <a:rPr b="0" i="0" lang="en" sz="1100" u="none" cap="none" strike="noStrike">
                <a:solidFill>
                  <a:srgbClr val="262626"/>
                </a:solidFill>
                <a:latin typeface="Work Sans"/>
                <a:ea typeface="Work Sans"/>
                <a:cs typeface="Work Sans"/>
                <a:sym typeface="Work Sans"/>
              </a:rPr>
              <a:t> aims to create a network for current and future female leaders across all industries by developing connections, learning together, and sharing opportunities for career advancement. Their vision is to support, empower, and increase the confidence of Muslim women and other marginalized groups in a tech-centric world.</a:t>
            </a:r>
            <a:endParaRPr b="0" i="0" sz="1100" u="none" cap="none" strike="noStrike">
              <a:solidFill>
                <a:srgbClr val="262626"/>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500"/>
              </a:spcBef>
              <a:spcAft>
                <a:spcPts val="0"/>
              </a:spcAft>
              <a:buClr>
                <a:srgbClr val="4F5863"/>
              </a:buClr>
              <a:buSzPts val="1100"/>
              <a:buFont typeface="Work Sans"/>
              <a:buNone/>
            </a:pPr>
            <a:r>
              <a:rPr b="1" i="0" lang="en" sz="1100" u="none" cap="none" strike="noStrike">
                <a:solidFill>
                  <a:srgbClr val="4F5863"/>
                </a:solidFill>
                <a:highlight>
                  <a:schemeClr val="dk1"/>
                </a:highlight>
                <a:latin typeface="Work Sans"/>
                <a:ea typeface="Work Sans"/>
                <a:cs typeface="Work Sans"/>
                <a:sym typeface="Work Sans"/>
              </a:rPr>
              <a:t>The Society of Hispanic Professional Engineers</a:t>
            </a:r>
            <a:r>
              <a:rPr b="0" i="0" lang="en" sz="1100" u="none" cap="none" strike="noStrike">
                <a:solidFill>
                  <a:srgbClr val="4F5863"/>
                </a:solidFill>
                <a:highlight>
                  <a:schemeClr val="dk1"/>
                </a:highlight>
                <a:latin typeface="Work Sans"/>
                <a:ea typeface="Work Sans"/>
                <a:cs typeface="Work Sans"/>
                <a:sym typeface="Work Sans"/>
              </a:rPr>
              <a:t> (SHPE) has a mission </a:t>
            </a:r>
            <a:r>
              <a:rPr b="0" i="0" lang="en" sz="400" u="none" cap="none" strike="noStrike">
                <a:solidFill>
                  <a:srgbClr val="4F5863"/>
                </a:solidFill>
                <a:highlight>
                  <a:schemeClr val="dk1"/>
                </a:highlight>
                <a:latin typeface="Roboto"/>
                <a:ea typeface="Roboto"/>
                <a:cs typeface="Roboto"/>
                <a:sym typeface="Roboto"/>
              </a:rPr>
              <a:t> </a:t>
            </a:r>
            <a:r>
              <a:rPr b="0" i="0" lang="en" sz="1100" u="none" cap="none" strike="noStrike">
                <a:solidFill>
                  <a:srgbClr val="4F5863"/>
                </a:solidFill>
                <a:highlight>
                  <a:schemeClr val="dk1"/>
                </a:highlight>
                <a:latin typeface="Work Sans"/>
                <a:ea typeface="Work Sans"/>
                <a:cs typeface="Work Sans"/>
                <a:sym typeface="Work Sans"/>
              </a:rPr>
              <a:t>changes lives by empowering the Hispanic community to realize its fullest potential and to impact the world through STEM awareness, access, support and development.</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a:p>
            <a:pPr indent="0" lvl="0" marL="0" marR="0" rtl="0" algn="l">
              <a:lnSpc>
                <a:spcPct val="160000"/>
              </a:lnSpc>
              <a:spcBef>
                <a:spcPts val="0"/>
              </a:spcBef>
              <a:spcAft>
                <a:spcPts val="0"/>
              </a:spcAft>
              <a:buClr>
                <a:srgbClr val="4F5863"/>
              </a:buClr>
              <a:buSzPts val="1100"/>
              <a:buFont typeface="Work Sans"/>
              <a:buNone/>
            </a:pPr>
            <a:r>
              <a:t/>
            </a:r>
            <a:endParaRPr b="0" i="0" sz="1100" u="none" cap="none" strike="noStrike">
              <a:solidFill>
                <a:srgbClr val="4F5863"/>
              </a:solidFill>
              <a:latin typeface="Work Sans"/>
              <a:ea typeface="Work Sans"/>
              <a:cs typeface="Work Sans"/>
              <a:sym typeface="Work Sans"/>
            </a:endParaRPr>
          </a:p>
        </p:txBody>
      </p:sp>
      <p:pic>
        <p:nvPicPr>
          <p:cNvPr id="1464" name="Google Shape;1464;p185"/>
          <p:cNvPicPr preferRelativeResize="0"/>
          <p:nvPr/>
        </p:nvPicPr>
        <p:blipFill rotWithShape="1">
          <a:blip r:embed="rId3">
            <a:alphaModFix/>
          </a:blip>
          <a:srcRect b="0" l="0" r="0" t="0"/>
          <a:stretch/>
        </p:blipFill>
        <p:spPr>
          <a:xfrm>
            <a:off x="102550" y="1015013"/>
            <a:ext cx="2331250" cy="1165625"/>
          </a:xfrm>
          <a:prstGeom prst="rect">
            <a:avLst/>
          </a:prstGeom>
          <a:noFill/>
          <a:ln>
            <a:noFill/>
          </a:ln>
        </p:spPr>
      </p:pic>
      <p:pic>
        <p:nvPicPr>
          <p:cNvPr id="1465" name="Google Shape;1465;p185"/>
          <p:cNvPicPr preferRelativeResize="0"/>
          <p:nvPr/>
        </p:nvPicPr>
        <p:blipFill rotWithShape="1">
          <a:blip r:embed="rId4">
            <a:alphaModFix/>
          </a:blip>
          <a:srcRect b="0" l="0" r="0" t="0"/>
          <a:stretch/>
        </p:blipFill>
        <p:spPr>
          <a:xfrm>
            <a:off x="706045" y="2320370"/>
            <a:ext cx="1241200" cy="1241200"/>
          </a:xfrm>
          <a:prstGeom prst="rect">
            <a:avLst/>
          </a:prstGeom>
          <a:noFill/>
          <a:ln>
            <a:noFill/>
          </a:ln>
        </p:spPr>
      </p:pic>
      <p:pic>
        <p:nvPicPr>
          <p:cNvPr id="1466" name="Google Shape;1466;p185"/>
          <p:cNvPicPr preferRelativeResize="0"/>
          <p:nvPr/>
        </p:nvPicPr>
        <p:blipFill rotWithShape="1">
          <a:blip r:embed="rId5">
            <a:alphaModFix/>
          </a:blip>
          <a:srcRect b="0" l="0" r="34955" t="0"/>
          <a:stretch/>
        </p:blipFill>
        <p:spPr>
          <a:xfrm>
            <a:off x="102553" y="3987084"/>
            <a:ext cx="2208532" cy="6449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descr="career ladders.jpeg" id="1471" name="Google Shape;1471;p186"/>
          <p:cNvPicPr preferRelativeResize="0"/>
          <p:nvPr>
            <p:ph idx="2" type="pic"/>
          </p:nvPr>
        </p:nvPicPr>
        <p:blipFill rotWithShape="1">
          <a:blip r:embed="rId3">
            <a:alphaModFix/>
          </a:blip>
          <a:srcRect b="0" l="2489" r="2480" t="0"/>
          <a:stretch/>
        </p:blipFill>
        <p:spPr>
          <a:xfrm>
            <a:off x="-730597" y="-169292"/>
            <a:ext cx="10605233" cy="8370558"/>
          </a:xfrm>
          <a:prstGeom prst="rect">
            <a:avLst/>
          </a:prstGeom>
          <a:noFill/>
          <a:ln>
            <a:noFill/>
          </a:ln>
        </p:spPr>
      </p:pic>
      <p:sp>
        <p:nvSpPr>
          <p:cNvPr id="1472" name="Google Shape;1472;p186"/>
          <p:cNvSpPr/>
          <p:nvPr/>
        </p:nvSpPr>
        <p:spPr>
          <a:xfrm>
            <a:off x="-804366" y="-169247"/>
            <a:ext cx="10605300" cy="8370600"/>
          </a:xfrm>
          <a:prstGeom prst="rect">
            <a:avLst/>
          </a:prstGeom>
          <a:solidFill>
            <a:srgbClr val="09644C">
              <a:alpha val="65100"/>
            </a:srgbClr>
          </a:solidFill>
          <a:ln>
            <a:noFill/>
          </a:ln>
        </p:spPr>
        <p:txBody>
          <a:bodyPr anchorCtr="0" anchor="ctr" bIns="14300" lIns="14300" spcFirstLastPara="1" rIns="14300" wrap="square" tIns="14300">
            <a:noAutofit/>
          </a:bodyPr>
          <a:lstStyle/>
          <a:p>
            <a:pPr indent="0" lvl="0" marL="0" marR="0" rtl="0" algn="l">
              <a:lnSpc>
                <a:spcPct val="180000"/>
              </a:lnSpc>
              <a:spcBef>
                <a:spcPts val="0"/>
              </a:spcBef>
              <a:spcAft>
                <a:spcPts val="0"/>
              </a:spcAft>
              <a:buClr>
                <a:srgbClr val="FFFFFF"/>
              </a:buClr>
              <a:buSzPts val="1100"/>
              <a:buFont typeface="Work Sans"/>
              <a:buNone/>
            </a:pPr>
            <a:r>
              <a:rPr b="1" i="0" lang="en" sz="1100" u="none" cap="none" strike="noStrike">
                <a:solidFill>
                  <a:srgbClr val="FFFFFF"/>
                </a:solidFill>
                <a:latin typeface="Work Sans"/>
                <a:ea typeface="Work Sans"/>
                <a:cs typeface="Work Sans"/>
                <a:sym typeface="Work Sans"/>
              </a:rPr>
              <a:t>T</a:t>
            </a:r>
            <a:endParaRPr b="0" i="0" sz="500" u="none" cap="none" strike="noStrike">
              <a:solidFill>
                <a:srgbClr val="000000"/>
              </a:solidFill>
              <a:latin typeface="Arial"/>
              <a:ea typeface="Arial"/>
              <a:cs typeface="Arial"/>
              <a:sym typeface="Arial"/>
            </a:endParaRPr>
          </a:p>
        </p:txBody>
      </p:sp>
      <p:sp>
        <p:nvSpPr>
          <p:cNvPr id="1473" name="Google Shape;1473;p186"/>
          <p:cNvSpPr txBox="1"/>
          <p:nvPr>
            <p:ph idx="1" type="body"/>
          </p:nvPr>
        </p:nvSpPr>
        <p:spPr>
          <a:xfrm>
            <a:off x="522431" y="1961699"/>
            <a:ext cx="8438400" cy="2685300"/>
          </a:xfrm>
          <a:prstGeom prst="rect">
            <a:avLst/>
          </a:prstGeom>
          <a:noFill/>
          <a:ln>
            <a:noFill/>
          </a:ln>
        </p:spPr>
        <p:txBody>
          <a:bodyPr anchorCtr="0" anchor="t" bIns="17150" lIns="17150" spcFirstLastPara="1" rIns="17150" wrap="square" tIns="17150">
            <a:spAutoFit/>
          </a:bodyPr>
          <a:lstStyle/>
          <a:p>
            <a:pPr indent="0" lvl="0" marL="0" rtl="0" algn="l">
              <a:lnSpc>
                <a:spcPct val="120000"/>
              </a:lnSpc>
              <a:spcBef>
                <a:spcPts val="0"/>
              </a:spcBef>
              <a:spcAft>
                <a:spcPts val="0"/>
              </a:spcAft>
              <a:buClr>
                <a:srgbClr val="FFFFFF"/>
              </a:buClr>
              <a:buSzPts val="2000"/>
              <a:buFont typeface="Work Sans"/>
              <a:buNone/>
            </a:pPr>
            <a:r>
              <a:rPr lang="en" sz="1500"/>
              <a:t>What we’ve learned so far: </a:t>
            </a:r>
            <a:r>
              <a:rPr lang="en" sz="1500" u="sng"/>
              <a:t>Promotions are an area for disruption</a:t>
            </a:r>
            <a:endParaRPr sz="1500" u="sng"/>
          </a:p>
          <a:p>
            <a:pPr indent="0" lvl="0" marL="0" rtl="0" algn="l">
              <a:lnSpc>
                <a:spcPct val="120000"/>
              </a:lnSpc>
              <a:spcBef>
                <a:spcPts val="0"/>
              </a:spcBef>
              <a:spcAft>
                <a:spcPts val="0"/>
              </a:spcAft>
              <a:buClr>
                <a:srgbClr val="FFFFFF"/>
              </a:buClr>
              <a:buSzPts val="2000"/>
              <a:buFont typeface="Work Sans"/>
              <a:buNone/>
            </a:pPr>
            <a:r>
              <a:t/>
            </a:r>
            <a:endParaRPr sz="1100">
              <a:solidFill>
                <a:srgbClr val="FFFFFF"/>
              </a:solidFill>
            </a:endParaRPr>
          </a:p>
          <a:p>
            <a:pPr indent="-171450" lvl="0" marL="177800" rtl="0" algn="l">
              <a:lnSpc>
                <a:spcPct val="120000"/>
              </a:lnSpc>
              <a:spcBef>
                <a:spcPts val="0"/>
              </a:spcBef>
              <a:spcAft>
                <a:spcPts val="0"/>
              </a:spcAft>
              <a:buSzPts val="1500"/>
              <a:buChar char="●"/>
            </a:pPr>
            <a:r>
              <a:rPr lang="en" sz="1500"/>
              <a:t>“I'd say it's the same as other industries.  </a:t>
            </a:r>
            <a:r>
              <a:rPr lang="en" sz="1500" u="sng"/>
              <a:t>Men are rewarded more in terms of salary</a:t>
            </a:r>
            <a:r>
              <a:rPr lang="en" sz="1500"/>
              <a:t> and movement upward in the organization.”</a:t>
            </a:r>
            <a:endParaRPr sz="1500"/>
          </a:p>
          <a:p>
            <a:pPr indent="-171450" lvl="0" marL="177800" rtl="0" algn="l">
              <a:lnSpc>
                <a:spcPct val="120000"/>
              </a:lnSpc>
              <a:spcBef>
                <a:spcPts val="0"/>
              </a:spcBef>
              <a:spcAft>
                <a:spcPts val="0"/>
              </a:spcAft>
              <a:buSzPts val="1500"/>
              <a:buChar char="●"/>
            </a:pPr>
            <a:r>
              <a:rPr lang="en" sz="1500"/>
              <a:t>“In my last place of employment </a:t>
            </a:r>
            <a:r>
              <a:rPr lang="en" sz="1500" u="sng"/>
              <a:t>women were not told of open jobs</a:t>
            </a:r>
            <a:r>
              <a:rPr lang="en" sz="1500"/>
              <a:t> that the management saw as "men's" positions.”</a:t>
            </a:r>
            <a:endParaRPr sz="1500"/>
          </a:p>
          <a:p>
            <a:pPr indent="-171450" lvl="0" marL="177800" rtl="0" algn="l">
              <a:lnSpc>
                <a:spcPct val="120000"/>
              </a:lnSpc>
              <a:spcBef>
                <a:spcPts val="0"/>
              </a:spcBef>
              <a:spcAft>
                <a:spcPts val="0"/>
              </a:spcAft>
              <a:buSzPts val="1500"/>
              <a:buChar char="●"/>
            </a:pPr>
            <a:r>
              <a:rPr lang="en" sz="1500"/>
              <a:t>“As a woman, my experience has been challenging. Technology careers typically are dominated by males. The expectations for women in this role tend to be that we ‘don't know what we're doing,’ or ‘we don't have as much creativity.’ </a:t>
            </a:r>
            <a:r>
              <a:rPr lang="en" sz="1500" u="sng"/>
              <a:t>Tend to be overlooked for a lot of projects, and promotions</a:t>
            </a:r>
            <a:r>
              <a:rPr lang="en" sz="1500"/>
              <a:t>.”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69FF">
            <a:alpha val="65490"/>
          </a:srgbClr>
        </a:solidFill>
      </p:bgPr>
    </p:bg>
    <p:spTree>
      <p:nvGrpSpPr>
        <p:cNvPr id="1477" name="Shape 1477"/>
        <p:cNvGrpSpPr/>
        <p:nvPr/>
      </p:nvGrpSpPr>
      <p:grpSpPr>
        <a:xfrm>
          <a:off x="0" y="0"/>
          <a:ext cx="0" cy="0"/>
          <a:chOff x="0" y="0"/>
          <a:chExt cx="0" cy="0"/>
        </a:xfrm>
      </p:grpSpPr>
      <p:sp>
        <p:nvSpPr>
          <p:cNvPr id="1478" name="Google Shape;1478;p18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177800" rtl="0" algn="ctr">
              <a:spcBef>
                <a:spcPts val="0"/>
              </a:spcBef>
              <a:spcAft>
                <a:spcPts val="0"/>
              </a:spcAft>
              <a:buNone/>
            </a:pPr>
            <a:r>
              <a:rPr b="1" lang="en" sz="4800">
                <a:solidFill>
                  <a:schemeClr val="lt1"/>
                </a:solidFill>
                <a:latin typeface="Raleway"/>
                <a:ea typeface="Raleway"/>
                <a:cs typeface="Raleway"/>
                <a:sym typeface="Raleway"/>
              </a:rPr>
              <a:t>Your Role: Skills Needed </a:t>
            </a:r>
            <a:endParaRPr b="1" sz="4800">
              <a:solidFill>
                <a:schemeClr val="lt1"/>
              </a:solidFill>
              <a:latin typeface="Raleway"/>
              <a:ea typeface="Raleway"/>
              <a:cs typeface="Raleway"/>
              <a:sym typeface="Raleway"/>
            </a:endParaRPr>
          </a:p>
          <a:p>
            <a:pPr indent="0" lvl="0" marL="177800" rtl="0" algn="ctr">
              <a:spcBef>
                <a:spcPts val="0"/>
              </a:spcBef>
              <a:spcAft>
                <a:spcPts val="0"/>
              </a:spcAft>
              <a:buNone/>
            </a:pPr>
            <a:r>
              <a:rPr b="1" lang="en" sz="4800">
                <a:solidFill>
                  <a:schemeClr val="lt1"/>
                </a:solidFill>
                <a:latin typeface="Raleway"/>
                <a:ea typeface="Raleway"/>
                <a:cs typeface="Raleway"/>
                <a:sym typeface="Raleway"/>
              </a:rPr>
              <a:t>&amp; Today’s Priorities</a:t>
            </a:r>
            <a:endParaRPr b="1" sz="4800">
              <a:solidFill>
                <a:schemeClr val="lt1"/>
              </a:solidFill>
              <a:latin typeface="Raleway"/>
              <a:ea typeface="Raleway"/>
              <a:cs typeface="Raleway"/>
              <a:sym typeface="Raleway"/>
            </a:endParaRPr>
          </a:p>
          <a:p>
            <a:pPr indent="0" lvl="0" marL="0" rtl="0" algn="l">
              <a:spcBef>
                <a:spcPts val="0"/>
              </a:spcBef>
              <a:spcAft>
                <a:spcPts val="0"/>
              </a:spcAft>
              <a:buNone/>
            </a:pPr>
            <a:r>
              <a:t/>
            </a:r>
            <a:endParaRPr b="1" sz="3000">
              <a:solidFill>
                <a:schemeClr val="lt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pic>
        <p:nvPicPr>
          <p:cNvPr id="1483" name="Google Shape;1483;p188"/>
          <p:cNvPicPr preferRelativeResize="0"/>
          <p:nvPr/>
        </p:nvPicPr>
        <p:blipFill>
          <a:blip r:embed="rId3">
            <a:alphaModFix/>
          </a:blip>
          <a:stretch>
            <a:fillRect/>
          </a:stretch>
        </p:blipFill>
        <p:spPr>
          <a:xfrm>
            <a:off x="152400" y="152400"/>
            <a:ext cx="1047750" cy="1047750"/>
          </a:xfrm>
          <a:prstGeom prst="rect">
            <a:avLst/>
          </a:prstGeom>
          <a:noFill/>
          <a:ln>
            <a:noFill/>
          </a:ln>
        </p:spPr>
      </p:pic>
      <p:sp>
        <p:nvSpPr>
          <p:cNvPr id="1484" name="Google Shape;1484;p188"/>
          <p:cNvSpPr txBox="1"/>
          <p:nvPr>
            <p:ph idx="1" type="body"/>
          </p:nvPr>
        </p:nvSpPr>
        <p:spPr>
          <a:xfrm>
            <a:off x="304625" y="1382525"/>
            <a:ext cx="8249100" cy="3400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050"/>
          </a:p>
          <a:p>
            <a:pPr indent="0" lvl="0" marL="0" rtl="0" algn="l">
              <a:lnSpc>
                <a:spcPct val="100000"/>
              </a:lnSpc>
              <a:spcBef>
                <a:spcPts val="0"/>
              </a:spcBef>
              <a:spcAft>
                <a:spcPts val="0"/>
              </a:spcAft>
              <a:buNone/>
            </a:pPr>
            <a:r>
              <a:rPr b="1" lang="en" sz="1591"/>
              <a:t>Data Science Team Mission</a:t>
            </a:r>
            <a:endParaRPr b="1" sz="1591"/>
          </a:p>
          <a:p>
            <a:pPr indent="-298450" lvl="0" marL="457200" rtl="0" algn="l">
              <a:lnSpc>
                <a:spcPct val="100000"/>
              </a:lnSpc>
              <a:spcBef>
                <a:spcPts val="0"/>
              </a:spcBef>
              <a:spcAft>
                <a:spcPts val="0"/>
              </a:spcAft>
              <a:buSzPts val="1100"/>
              <a:buChar char="-"/>
            </a:pPr>
            <a:r>
              <a:rPr lang="en" sz="1100"/>
              <a:t>Parsing and analyzing survey data to understand trends in workplaces among women and queer people who stay and leave tech fields in Chicagoland </a:t>
            </a:r>
            <a:endParaRPr sz="1100"/>
          </a:p>
          <a:p>
            <a:pPr indent="-298450" lvl="0" marL="457200" rtl="0" algn="l">
              <a:lnSpc>
                <a:spcPct val="100000"/>
              </a:lnSpc>
              <a:spcBef>
                <a:spcPts val="0"/>
              </a:spcBef>
              <a:spcAft>
                <a:spcPts val="0"/>
              </a:spcAft>
              <a:buSzPts val="1100"/>
              <a:buChar char="-"/>
            </a:pPr>
            <a:r>
              <a:rPr lang="en" sz="1100"/>
              <a:t>Trends we’re curious about: advancement/promotion, inclusion, management, compensation, parental status, and representation</a:t>
            </a:r>
            <a:endParaRPr sz="1100"/>
          </a:p>
          <a:p>
            <a:pPr indent="-298450" lvl="0" marL="457200" rtl="0" algn="l">
              <a:lnSpc>
                <a:spcPct val="100000"/>
              </a:lnSpc>
              <a:spcBef>
                <a:spcPts val="0"/>
              </a:spcBef>
              <a:spcAft>
                <a:spcPts val="0"/>
              </a:spcAft>
              <a:buSzPts val="1100"/>
              <a:buChar char="-"/>
            </a:pPr>
            <a:r>
              <a:rPr lang="en" sz="1100"/>
              <a:t>Using results to create a report and influence design of new mentor initiative to support Chicagoland area technologists</a:t>
            </a:r>
            <a:endParaRPr sz="1100"/>
          </a:p>
          <a:p>
            <a:pPr indent="0" lvl="0" marL="0" rtl="0" algn="l">
              <a:lnSpc>
                <a:spcPct val="100000"/>
              </a:lnSpc>
              <a:spcBef>
                <a:spcPts val="0"/>
              </a:spcBef>
              <a:spcAft>
                <a:spcPts val="0"/>
              </a:spcAft>
              <a:buNone/>
            </a:pPr>
            <a:r>
              <a:t/>
            </a:r>
            <a:endParaRPr sz="1050"/>
          </a:p>
          <a:p>
            <a:pPr indent="0" lvl="0" marL="0" rtl="0" algn="l">
              <a:lnSpc>
                <a:spcPct val="100000"/>
              </a:lnSpc>
              <a:spcBef>
                <a:spcPts val="0"/>
              </a:spcBef>
              <a:spcAft>
                <a:spcPts val="0"/>
              </a:spcAft>
              <a:buNone/>
            </a:pPr>
            <a:r>
              <a:rPr b="1" lang="en" sz="1591"/>
              <a:t>Guiding Questions</a:t>
            </a:r>
            <a:endParaRPr b="1" sz="1591"/>
          </a:p>
          <a:p>
            <a:pPr indent="-298450" lvl="0" marL="457200" rtl="0" algn="l">
              <a:spcBef>
                <a:spcPts val="0"/>
              </a:spcBef>
              <a:spcAft>
                <a:spcPts val="0"/>
              </a:spcAft>
              <a:buSzPts val="1100"/>
              <a:buChar char="-"/>
            </a:pPr>
            <a:r>
              <a:rPr lang="en" sz="1100"/>
              <a:t>What is the gender and racial breakdown of survey respondents and how do experiences differ?</a:t>
            </a:r>
            <a:endParaRPr sz="1100"/>
          </a:p>
          <a:p>
            <a:pPr indent="-298450" lvl="0" marL="457200" rtl="0" algn="l">
              <a:spcBef>
                <a:spcPts val="0"/>
              </a:spcBef>
              <a:spcAft>
                <a:spcPts val="0"/>
              </a:spcAft>
              <a:buSzPts val="1100"/>
              <a:buChar char="-"/>
            </a:pPr>
            <a:r>
              <a:rPr lang="en" sz="1100"/>
              <a:t>How do the experiences of full-time and contracted workers differ? </a:t>
            </a:r>
            <a:endParaRPr sz="1100"/>
          </a:p>
          <a:p>
            <a:pPr indent="-298450" lvl="0" marL="457200" rtl="0" algn="l">
              <a:spcBef>
                <a:spcPts val="0"/>
              </a:spcBef>
              <a:spcAft>
                <a:spcPts val="0"/>
              </a:spcAft>
              <a:buSzPts val="1100"/>
              <a:buChar char="-"/>
            </a:pPr>
            <a:r>
              <a:rPr lang="en" sz="1100"/>
              <a:t>Of technologists who plan to leave their roles, what reasons do they provide?</a:t>
            </a:r>
            <a:endParaRPr b="1"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pic>
        <p:nvPicPr>
          <p:cNvPr descr="IMG_1200.JPG" id="1336" name="Google Shape;1336;p171"/>
          <p:cNvPicPr preferRelativeResize="0"/>
          <p:nvPr/>
        </p:nvPicPr>
        <p:blipFill rotWithShape="1">
          <a:blip r:embed="rId3">
            <a:alphaModFix/>
          </a:blip>
          <a:srcRect b="0" l="0" r="0" t="0"/>
          <a:stretch/>
        </p:blipFill>
        <p:spPr>
          <a:xfrm>
            <a:off x="0" y="0"/>
            <a:ext cx="9144001" cy="5973375"/>
          </a:xfrm>
          <a:prstGeom prst="rect">
            <a:avLst/>
          </a:prstGeom>
          <a:noFill/>
          <a:ln>
            <a:noFill/>
          </a:ln>
        </p:spPr>
      </p:pic>
      <p:sp>
        <p:nvSpPr>
          <p:cNvPr id="1337" name="Google Shape;1337;p171"/>
          <p:cNvSpPr txBox="1"/>
          <p:nvPr/>
        </p:nvSpPr>
        <p:spPr>
          <a:xfrm>
            <a:off x="199963" y="1569875"/>
            <a:ext cx="8744100" cy="1925100"/>
          </a:xfrm>
          <a:prstGeom prst="rect">
            <a:avLst/>
          </a:prstGeom>
          <a:noFill/>
          <a:ln>
            <a:noFill/>
          </a:ln>
          <a:effectLst>
            <a:outerShdw blurRad="114300" rotWithShape="0" algn="bl" dir="600000" dist="190500">
              <a:srgbClr val="000000">
                <a:alpha val="44705"/>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400"/>
              <a:buFont typeface="Helvetica Neue"/>
              <a:buNone/>
            </a:pPr>
            <a:r>
              <a:rPr b="1" i="0" lang="en" sz="5400" u="none" cap="none" strike="noStrike">
                <a:solidFill>
                  <a:srgbClr val="FFFFFF"/>
                </a:solidFill>
                <a:latin typeface="Helvetica Neue"/>
                <a:ea typeface="Helvetica Neue"/>
                <a:cs typeface="Helvetica Neue"/>
                <a:sym typeface="Helvetica Neue"/>
              </a:rPr>
              <a:t>Welcome to</a:t>
            </a:r>
            <a:endParaRPr b="1" i="0" sz="54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lt1"/>
              </a:buClr>
              <a:buSzPts val="5400"/>
              <a:buFont typeface="Helvetica Neue"/>
              <a:buNone/>
            </a:pPr>
            <a:r>
              <a:rPr b="1" lang="en" sz="5400">
                <a:solidFill>
                  <a:srgbClr val="FFFFFF"/>
                </a:solidFill>
                <a:latin typeface="Helvetica Neue"/>
                <a:ea typeface="Helvetica Neue"/>
                <a:cs typeface="Helvetica Neue"/>
                <a:sym typeface="Helvetica Neue"/>
              </a:rPr>
              <a:t>October 2022 </a:t>
            </a:r>
            <a:endParaRPr b="1" sz="5400">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lt1"/>
              </a:buClr>
              <a:buSzPts val="5400"/>
              <a:buFont typeface="Helvetica Neue"/>
              <a:buNone/>
            </a:pPr>
            <a:r>
              <a:rPr b="1" i="0" lang="en" sz="5400" u="none" cap="none" strike="noStrike">
                <a:solidFill>
                  <a:srgbClr val="FFFFFF"/>
                </a:solidFill>
                <a:latin typeface="Helvetica Neue"/>
                <a:ea typeface="Helvetica Neue"/>
                <a:cs typeface="Helvetica Neue"/>
                <a:sym typeface="Helvetica Neue"/>
              </a:rPr>
              <a:t>DataDive at G</a:t>
            </a:r>
            <a:r>
              <a:rPr b="1" lang="en" sz="5400">
                <a:solidFill>
                  <a:srgbClr val="FFFFFF"/>
                </a:solidFill>
                <a:latin typeface="Helvetica Neue"/>
                <a:ea typeface="Helvetica Neue"/>
                <a:cs typeface="Helvetica Neue"/>
                <a:sym typeface="Helvetica Neue"/>
              </a:rPr>
              <a:t>eorgetown</a:t>
            </a:r>
            <a:r>
              <a:rPr b="1" i="0" lang="en" sz="5400" u="none" cap="none" strike="noStrike">
                <a:solidFill>
                  <a:srgbClr val="FFFFFF"/>
                </a:solidFill>
                <a:latin typeface="Helvetica Neue"/>
                <a:ea typeface="Helvetica Neue"/>
                <a:cs typeface="Helvetica Neue"/>
                <a:sym typeface="Helvetica Neue"/>
              </a:rPr>
              <a:t>! </a:t>
            </a:r>
            <a:endParaRPr b="1" i="0" sz="5400" u="none" cap="none" strike="noStrike">
              <a:solidFill>
                <a:srgbClr val="FF9900"/>
              </a:solidFill>
              <a:latin typeface="Helvetica Neue"/>
              <a:ea typeface="Helvetica Neue"/>
              <a:cs typeface="Helvetica Neue"/>
              <a:sym typeface="Helvetica Neue"/>
            </a:endParaRPr>
          </a:p>
        </p:txBody>
      </p:sp>
      <p:pic>
        <p:nvPicPr>
          <p:cNvPr descr="DataKindDC.png" id="1338" name="Google Shape;1338;p171"/>
          <p:cNvPicPr preferRelativeResize="0"/>
          <p:nvPr/>
        </p:nvPicPr>
        <p:blipFill rotWithShape="1">
          <a:blip r:embed="rId4">
            <a:alphaModFix/>
          </a:blip>
          <a:srcRect b="0" l="0" r="0" t="0"/>
          <a:stretch/>
        </p:blipFill>
        <p:spPr>
          <a:xfrm>
            <a:off x="1363213" y="208277"/>
            <a:ext cx="6417575" cy="918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pic>
        <p:nvPicPr>
          <p:cNvPr id="1489" name="Google Shape;1489;p189"/>
          <p:cNvPicPr preferRelativeResize="0"/>
          <p:nvPr/>
        </p:nvPicPr>
        <p:blipFill>
          <a:blip r:embed="rId3">
            <a:alphaModFix/>
          </a:blip>
          <a:stretch>
            <a:fillRect/>
          </a:stretch>
        </p:blipFill>
        <p:spPr>
          <a:xfrm>
            <a:off x="152400" y="152400"/>
            <a:ext cx="1047750" cy="1047750"/>
          </a:xfrm>
          <a:prstGeom prst="rect">
            <a:avLst/>
          </a:prstGeom>
          <a:noFill/>
          <a:ln>
            <a:noFill/>
          </a:ln>
        </p:spPr>
      </p:pic>
      <p:sp>
        <p:nvSpPr>
          <p:cNvPr id="1490" name="Google Shape;1490;p189"/>
          <p:cNvSpPr txBox="1"/>
          <p:nvPr>
            <p:ph idx="4294967295" type="body"/>
          </p:nvPr>
        </p:nvSpPr>
        <p:spPr>
          <a:xfrm>
            <a:off x="1295125" y="1200150"/>
            <a:ext cx="6459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Exploring and cleaning data</a:t>
            </a:r>
            <a:endParaRPr b="1"/>
          </a:p>
          <a:p>
            <a:pPr indent="0" lvl="0" marL="0" rtl="0" algn="l">
              <a:spcBef>
                <a:spcPts val="0"/>
              </a:spcBef>
              <a:spcAft>
                <a:spcPts val="0"/>
              </a:spcAft>
              <a:buNone/>
            </a:pPr>
            <a:r>
              <a:rPr lang="en" sz="1500"/>
              <a:t>Skills: Data wrangling (R or Python, any experience)</a:t>
            </a:r>
            <a:endParaRPr sz="15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Data visualization and dashboarding </a:t>
            </a:r>
            <a:endParaRPr b="1"/>
          </a:p>
          <a:p>
            <a:pPr indent="0" lvl="0" marL="0" rtl="0" algn="l">
              <a:spcBef>
                <a:spcPts val="0"/>
              </a:spcBef>
              <a:spcAft>
                <a:spcPts val="0"/>
              </a:spcAft>
              <a:buNone/>
            </a:pPr>
            <a:r>
              <a:rPr lang="en" sz="1500"/>
              <a:t>Skills: Data wrangling, cleaning, visualizing (some experience is useful but not required)</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rPr b="1" lang="en"/>
              <a:t>Sentiment analysis of open ended questions </a:t>
            </a:r>
            <a:endParaRPr b="1"/>
          </a:p>
          <a:p>
            <a:pPr indent="0" lvl="0" marL="0" rtl="0" algn="l">
              <a:spcBef>
                <a:spcPts val="0"/>
              </a:spcBef>
              <a:spcAft>
                <a:spcPts val="0"/>
              </a:spcAft>
              <a:buClr>
                <a:schemeClr val="dk1"/>
              </a:buClr>
              <a:buSzPts val="1100"/>
              <a:buFont typeface="Arial"/>
              <a:buNone/>
            </a:pPr>
            <a:r>
              <a:rPr lang="en" sz="1500"/>
              <a:t>Skills: Natural Language Processing (R or Python, some experience is useful)</a:t>
            </a:r>
            <a:endParaRPr b="1"/>
          </a:p>
          <a:p>
            <a:pPr indent="0" lvl="0" marL="0" rtl="0" algn="l">
              <a:spcBef>
                <a:spcPts val="0"/>
              </a:spcBef>
              <a:spcAft>
                <a:spcPts val="0"/>
              </a:spcAft>
              <a:buNone/>
            </a:pPr>
            <a:r>
              <a:t/>
            </a:r>
            <a:endParaRPr b="1" sz="1700"/>
          </a:p>
          <a:p>
            <a:pPr indent="0" lvl="0" marL="0" rtl="0" algn="l">
              <a:spcBef>
                <a:spcPts val="1600"/>
              </a:spcBef>
              <a:spcAft>
                <a:spcPts val="0"/>
              </a:spcAft>
              <a:buNone/>
            </a:pPr>
            <a:r>
              <a:t/>
            </a:r>
            <a:endParaRPr b="1" sz="1700"/>
          </a:p>
          <a:p>
            <a:pPr indent="0" lvl="0" marL="0" rtl="0" algn="l">
              <a:spcBef>
                <a:spcPts val="1600"/>
              </a:spcBef>
              <a:spcAft>
                <a:spcPts val="1600"/>
              </a:spcAft>
              <a:buNone/>
            </a:pPr>
            <a:r>
              <a:t/>
            </a:r>
            <a:endParaRPr b="1" sz="1700"/>
          </a:p>
        </p:txBody>
      </p:sp>
      <p:sp>
        <p:nvSpPr>
          <p:cNvPr id="1491" name="Google Shape;1491;p189"/>
          <p:cNvSpPr txBox="1"/>
          <p:nvPr>
            <p:ph type="title"/>
          </p:nvPr>
        </p:nvSpPr>
        <p:spPr>
          <a:xfrm>
            <a:off x="1295125" y="459175"/>
            <a:ext cx="6225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300">
                <a:solidFill>
                  <a:schemeClr val="dk2"/>
                </a:solidFill>
              </a:rPr>
              <a:t>Goals for today (in order of importance)</a:t>
            </a:r>
            <a:endParaRPr sz="3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pic>
        <p:nvPicPr>
          <p:cNvPr descr="Picture Placeholder 15" id="1496" name="Google Shape;1496;p190"/>
          <p:cNvPicPr preferRelativeResize="0"/>
          <p:nvPr>
            <p:ph idx="2" type="pic"/>
          </p:nvPr>
        </p:nvPicPr>
        <p:blipFill rotWithShape="1">
          <a:blip r:embed="rId3">
            <a:alphaModFix/>
          </a:blip>
          <a:srcRect b="51705" l="788" r="11584" t="14960"/>
          <a:stretch/>
        </p:blipFill>
        <p:spPr>
          <a:xfrm>
            <a:off x="472709" y="485060"/>
            <a:ext cx="8198581" cy="2079193"/>
          </a:xfrm>
          <a:prstGeom prst="rect">
            <a:avLst/>
          </a:prstGeom>
          <a:noFill/>
          <a:ln>
            <a:noFill/>
          </a:ln>
        </p:spPr>
      </p:pic>
      <p:sp>
        <p:nvSpPr>
          <p:cNvPr id="1497" name="Google Shape;1497;p190"/>
          <p:cNvSpPr txBox="1"/>
          <p:nvPr>
            <p:ph idx="1" type="body"/>
          </p:nvPr>
        </p:nvSpPr>
        <p:spPr>
          <a:xfrm>
            <a:off x="1034653" y="1066481"/>
            <a:ext cx="2944500" cy="613800"/>
          </a:xfrm>
          <a:prstGeom prst="rect">
            <a:avLst/>
          </a:prstGeom>
          <a:noFill/>
          <a:ln>
            <a:noFill/>
          </a:ln>
        </p:spPr>
        <p:txBody>
          <a:bodyPr anchorCtr="0" anchor="t" bIns="14300" lIns="14300" spcFirstLastPara="1" rIns="14300" wrap="square" tIns="14300">
            <a:spAutoFit/>
          </a:bodyPr>
          <a:lstStyle/>
          <a:p>
            <a:pPr indent="0" lvl="0" marL="0" rtl="0" algn="l">
              <a:lnSpc>
                <a:spcPct val="100000"/>
              </a:lnSpc>
              <a:spcBef>
                <a:spcPts val="0"/>
              </a:spcBef>
              <a:spcAft>
                <a:spcPts val="0"/>
              </a:spcAft>
              <a:buClr>
                <a:srgbClr val="FFFFFF"/>
              </a:buClr>
              <a:buSzPts val="3800"/>
              <a:buFont typeface="Work Sans"/>
              <a:buNone/>
            </a:pPr>
            <a:r>
              <a:rPr b="1" lang="en" sz="3800">
                <a:solidFill>
                  <a:srgbClr val="FFFFFF"/>
                </a:solidFill>
                <a:latin typeface="Work Sans"/>
                <a:ea typeface="Work Sans"/>
                <a:cs typeface="Work Sans"/>
                <a:sym typeface="Work Sans"/>
              </a:rPr>
              <a:t>Thank you!</a:t>
            </a:r>
            <a:endParaRPr/>
          </a:p>
        </p:txBody>
      </p:sp>
      <p:sp>
        <p:nvSpPr>
          <p:cNvPr id="1498" name="Google Shape;1498;p190"/>
          <p:cNvSpPr txBox="1"/>
          <p:nvPr>
            <p:ph idx="4" type="body"/>
          </p:nvPr>
        </p:nvSpPr>
        <p:spPr>
          <a:xfrm>
            <a:off x="1570022" y="3270872"/>
            <a:ext cx="3122100" cy="290700"/>
          </a:xfrm>
          <a:prstGeom prst="rect">
            <a:avLst/>
          </a:prstGeom>
          <a:noFill/>
          <a:ln>
            <a:noFill/>
          </a:ln>
        </p:spPr>
        <p:txBody>
          <a:bodyPr anchorCtr="0" anchor="t" bIns="14300" lIns="14300" spcFirstLastPara="1" rIns="14300" wrap="square" tIns="14300">
            <a:spAutoFit/>
          </a:bodyPr>
          <a:lstStyle/>
          <a:p>
            <a:pPr indent="0" lvl="0" marL="0" marR="0" rtl="0" algn="l">
              <a:lnSpc>
                <a:spcPct val="120000"/>
              </a:lnSpc>
              <a:spcBef>
                <a:spcPts val="0"/>
              </a:spcBef>
              <a:spcAft>
                <a:spcPts val="0"/>
              </a:spcAft>
              <a:buClr>
                <a:srgbClr val="136DA9"/>
              </a:buClr>
              <a:buSzPts val="1700"/>
              <a:buFont typeface="Work Sans"/>
              <a:buNone/>
            </a:pPr>
            <a:r>
              <a:rPr lang="en"/>
              <a:t>serwah.afriyie@gmail.com</a:t>
            </a:r>
            <a:endParaRPr/>
          </a:p>
        </p:txBody>
      </p:sp>
    </p:spTree>
  </p:cSld>
  <p:clrMapOvr>
    <a:masterClrMapping/>
  </p:clrMapOvr>
  <mc:AlternateContent>
    <mc:Choice Requires="p14">
      <p:transition spd="slow" p14:dur="1200">
        <p:pu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91"/>
          <p:cNvSpPr txBox="1"/>
          <p:nvPr>
            <p:ph idx="1" type="body"/>
          </p:nvPr>
        </p:nvSpPr>
        <p:spPr>
          <a:xfrm>
            <a:off x="5540900" y="1576550"/>
            <a:ext cx="3267300" cy="238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b="1" lang="en"/>
              <a:t>Partner Org Rep:</a:t>
            </a:r>
            <a:endParaRPr b="1"/>
          </a:p>
          <a:p>
            <a:pPr indent="0" lvl="0" marL="0" rtl="0" algn="l">
              <a:lnSpc>
                <a:spcPct val="100000"/>
              </a:lnSpc>
              <a:spcBef>
                <a:spcPts val="600"/>
              </a:spcBef>
              <a:spcAft>
                <a:spcPts val="0"/>
              </a:spcAft>
              <a:buSzPts val="3000"/>
              <a:buNone/>
            </a:pPr>
            <a:r>
              <a:rPr lang="en"/>
              <a:t>Charlyn</a:t>
            </a:r>
            <a:endParaRPr/>
          </a:p>
          <a:p>
            <a:pPr indent="0" lvl="0" marL="0" rtl="0" algn="l">
              <a:lnSpc>
                <a:spcPct val="100000"/>
              </a:lnSpc>
              <a:spcBef>
                <a:spcPts val="600"/>
              </a:spcBef>
              <a:spcAft>
                <a:spcPts val="0"/>
              </a:spcAft>
              <a:buSzPts val="3000"/>
              <a:buNone/>
            </a:pPr>
            <a:r>
              <a:t/>
            </a:r>
            <a:endParaRPr b="1"/>
          </a:p>
          <a:p>
            <a:pPr indent="0" lvl="0" marL="0" rtl="0" algn="l">
              <a:lnSpc>
                <a:spcPct val="100000"/>
              </a:lnSpc>
              <a:spcBef>
                <a:spcPts val="600"/>
              </a:spcBef>
              <a:spcAft>
                <a:spcPts val="0"/>
              </a:spcAft>
              <a:buSzPts val="3000"/>
              <a:buNone/>
            </a:pPr>
            <a:r>
              <a:rPr b="1" lang="en"/>
              <a:t>Data Ambassadors:</a:t>
            </a:r>
            <a:endParaRPr b="1"/>
          </a:p>
          <a:p>
            <a:pPr indent="0" lvl="0" marL="0" rtl="0" algn="l">
              <a:lnSpc>
                <a:spcPct val="100000"/>
              </a:lnSpc>
              <a:spcBef>
                <a:spcPts val="600"/>
              </a:spcBef>
              <a:spcAft>
                <a:spcPts val="0"/>
              </a:spcAft>
              <a:buSzPts val="3000"/>
              <a:buNone/>
            </a:pPr>
            <a:r>
              <a:rPr lang="en"/>
              <a:t>Alex, Juan, Glenn</a:t>
            </a:r>
            <a:endParaRPr/>
          </a:p>
          <a:p>
            <a:pPr indent="0" lvl="0" marL="0" rtl="0" algn="l">
              <a:lnSpc>
                <a:spcPct val="100000"/>
              </a:lnSpc>
              <a:spcBef>
                <a:spcPts val="600"/>
              </a:spcBef>
              <a:spcAft>
                <a:spcPts val="0"/>
              </a:spcAft>
              <a:buSzPts val="3000"/>
              <a:buNone/>
            </a:pPr>
            <a:r>
              <a:t/>
            </a:r>
            <a:endParaRPr b="1"/>
          </a:p>
        </p:txBody>
      </p:sp>
      <p:pic>
        <p:nvPicPr>
          <p:cNvPr id="1504" name="Google Shape;1504;p191"/>
          <p:cNvPicPr preferRelativeResize="0"/>
          <p:nvPr/>
        </p:nvPicPr>
        <p:blipFill>
          <a:blip r:embed="rId3">
            <a:alphaModFix/>
          </a:blip>
          <a:stretch>
            <a:fillRect/>
          </a:stretch>
        </p:blipFill>
        <p:spPr>
          <a:xfrm>
            <a:off x="938900" y="1277150"/>
            <a:ext cx="4523125" cy="2647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92"/>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1510" name="Google Shape;1510;p192"/>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1511" name="Google Shape;1511;p192"/>
          <p:cNvSpPr txBox="1"/>
          <p:nvPr/>
        </p:nvSpPr>
        <p:spPr>
          <a:xfrm>
            <a:off x="2855700" y="44400"/>
            <a:ext cx="3432600" cy="846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lt1"/>
                </a:solidFill>
              </a:rPr>
              <a:t>Overview</a:t>
            </a:r>
            <a:endParaRPr b="1" sz="4300">
              <a:solidFill>
                <a:schemeClr val="lt1"/>
              </a:solidFill>
            </a:endParaRPr>
          </a:p>
        </p:txBody>
      </p:sp>
      <p:sp>
        <p:nvSpPr>
          <p:cNvPr id="1512" name="Google Shape;1512;p192"/>
          <p:cNvSpPr txBox="1"/>
          <p:nvPr/>
        </p:nvSpPr>
        <p:spPr>
          <a:xfrm>
            <a:off x="390600" y="1175250"/>
            <a:ext cx="8362800" cy="11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Starting With Today Mission</a:t>
            </a:r>
            <a:endParaRPr b="1" sz="1300"/>
          </a:p>
          <a:p>
            <a:pPr indent="0" lvl="0" marL="0" rtl="0" algn="ctr">
              <a:spcBef>
                <a:spcPts val="0"/>
              </a:spcBef>
              <a:spcAft>
                <a:spcPts val="0"/>
              </a:spcAft>
              <a:buNone/>
            </a:pPr>
            <a:r>
              <a:t/>
            </a:r>
            <a:endParaRPr b="1" sz="1300"/>
          </a:p>
          <a:p>
            <a:pPr indent="0" lvl="0" marL="0" rtl="0" algn="ctr">
              <a:spcBef>
                <a:spcPts val="0"/>
              </a:spcBef>
              <a:spcAft>
                <a:spcPts val="0"/>
              </a:spcAft>
              <a:buNone/>
            </a:pPr>
            <a:r>
              <a:rPr i="1" lang="en"/>
              <a:t>“</a:t>
            </a:r>
            <a:r>
              <a:rPr i="1" lang="en" sz="1350">
                <a:solidFill>
                  <a:srgbClr val="2F2F2E"/>
                </a:solidFill>
              </a:rPr>
              <a:t>To create, sustain, and enhance professional, mental, and financial wellness by providing customized training and resources to underserved adults.”</a:t>
            </a:r>
            <a:endParaRPr i="1"/>
          </a:p>
        </p:txBody>
      </p:sp>
      <p:sp>
        <p:nvSpPr>
          <p:cNvPr id="1513" name="Google Shape;1513;p192"/>
          <p:cNvSpPr txBox="1"/>
          <p:nvPr/>
        </p:nvSpPr>
        <p:spPr>
          <a:xfrm>
            <a:off x="390600" y="2515500"/>
            <a:ext cx="8362800" cy="218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Data Science Team Missions</a:t>
            </a:r>
            <a:endParaRPr b="1" sz="1300"/>
          </a:p>
          <a:p>
            <a:pPr indent="0" lvl="0" marL="0" rtl="0" algn="ctr">
              <a:spcBef>
                <a:spcPts val="0"/>
              </a:spcBef>
              <a:spcAft>
                <a:spcPts val="0"/>
              </a:spcAft>
              <a:buNone/>
            </a:pPr>
            <a:r>
              <a:t/>
            </a:r>
            <a:endParaRPr b="1" sz="1300"/>
          </a:p>
          <a:p>
            <a:pPr indent="-317500" lvl="0" marL="457200" rtl="0" algn="l">
              <a:spcBef>
                <a:spcPts val="0"/>
              </a:spcBef>
              <a:spcAft>
                <a:spcPts val="0"/>
              </a:spcAft>
              <a:buSzPts val="1400"/>
              <a:buAutoNum type="arabicPeriod"/>
            </a:pPr>
            <a:r>
              <a:rPr lang="en"/>
              <a:t>Maximize event success by determining the optimum event locations and types in the District of Columbia, Maryland, and Virginia (DMV) region.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Enable SWT expansion efforts by determining which factors predict event success and indexing the DMV region accordingly.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Identify ways to integrate and leverage success with partner organizations and funders.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93"/>
          <p:cNvSpPr txBox="1"/>
          <p:nvPr>
            <p:ph type="title"/>
          </p:nvPr>
        </p:nvSpPr>
        <p:spPr>
          <a:xfrm>
            <a:off x="0" y="0"/>
            <a:ext cx="9144000" cy="935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pic>
        <p:nvPicPr>
          <p:cNvPr id="1519" name="Google Shape;1519;p193"/>
          <p:cNvPicPr preferRelativeResize="0"/>
          <p:nvPr/>
        </p:nvPicPr>
        <p:blipFill rotWithShape="1">
          <a:blip r:embed="rId3">
            <a:alphaModFix/>
          </a:blip>
          <a:srcRect b="26856" l="9287" r="8738" t="3496"/>
          <a:stretch/>
        </p:blipFill>
        <p:spPr>
          <a:xfrm>
            <a:off x="0" y="0"/>
            <a:ext cx="1881103" cy="935400"/>
          </a:xfrm>
          <a:prstGeom prst="rect">
            <a:avLst/>
          </a:prstGeom>
          <a:noFill/>
          <a:ln>
            <a:noFill/>
          </a:ln>
        </p:spPr>
      </p:pic>
      <p:sp>
        <p:nvSpPr>
          <p:cNvPr id="1520" name="Google Shape;1520;p193"/>
          <p:cNvSpPr txBox="1"/>
          <p:nvPr/>
        </p:nvSpPr>
        <p:spPr>
          <a:xfrm>
            <a:off x="2183850" y="44400"/>
            <a:ext cx="4776300" cy="846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lt1"/>
                </a:solidFill>
              </a:rPr>
              <a:t>DataDive Goals</a:t>
            </a:r>
            <a:endParaRPr b="1" sz="4300">
              <a:solidFill>
                <a:schemeClr val="lt1"/>
              </a:solidFill>
            </a:endParaRPr>
          </a:p>
        </p:txBody>
      </p:sp>
      <p:sp>
        <p:nvSpPr>
          <p:cNvPr id="1521" name="Google Shape;1521;p193"/>
          <p:cNvSpPr txBox="1"/>
          <p:nvPr/>
        </p:nvSpPr>
        <p:spPr>
          <a:xfrm>
            <a:off x="258475" y="1123425"/>
            <a:ext cx="38268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SWT </a:t>
            </a:r>
            <a:r>
              <a:rPr b="1" lang="en" sz="1800"/>
              <a:t>Dataset Exploration</a:t>
            </a:r>
            <a:br>
              <a:rPr b="1" lang="en" sz="1600"/>
            </a:br>
            <a:endParaRPr b="1" sz="1600"/>
          </a:p>
          <a:p>
            <a:pPr indent="-317500" lvl="0" marL="457200" rtl="0" algn="l">
              <a:spcBef>
                <a:spcPts val="0"/>
              </a:spcBef>
              <a:spcAft>
                <a:spcPts val="0"/>
              </a:spcAft>
              <a:buClr>
                <a:schemeClr val="dk1"/>
              </a:buClr>
              <a:buSzPts val="1400"/>
              <a:buAutoNum type="arabicPeriod"/>
            </a:pPr>
            <a:r>
              <a:rPr lang="en">
                <a:solidFill>
                  <a:schemeClr val="dk1"/>
                </a:solidFill>
              </a:rPr>
              <a:t>Analyze YoY growth in participants served, participants served by event type, and number/type of service partners.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Summarize demographic characteristics of participants.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Summarize participant workshop interests and post-workshop feedback.</a:t>
            </a:r>
            <a:endParaRPr>
              <a:solidFill>
                <a:schemeClr val="dk1"/>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highlight>
                  <a:schemeClr val="lt1"/>
                </a:highlight>
              </a:rPr>
              <a:t>Skills: </a:t>
            </a:r>
            <a:r>
              <a:rPr lang="en">
                <a:highlight>
                  <a:schemeClr val="lt1"/>
                </a:highlight>
              </a:rPr>
              <a:t>Data wrangling, data visualization, Python (or R) </a:t>
            </a:r>
            <a:endParaRPr>
              <a:highlight>
                <a:schemeClr val="lt1"/>
              </a:highlight>
            </a:endParaRPr>
          </a:p>
          <a:p>
            <a:pPr indent="0" lvl="0" marL="0" rtl="0" algn="l">
              <a:spcBef>
                <a:spcPts val="0"/>
              </a:spcBef>
              <a:spcAft>
                <a:spcPts val="0"/>
              </a:spcAft>
              <a:buNone/>
            </a:pPr>
            <a:r>
              <a:t/>
            </a:r>
            <a:endParaRPr/>
          </a:p>
        </p:txBody>
      </p:sp>
      <p:sp>
        <p:nvSpPr>
          <p:cNvPr id="1522" name="Google Shape;1522;p193"/>
          <p:cNvSpPr txBox="1"/>
          <p:nvPr/>
        </p:nvSpPr>
        <p:spPr>
          <a:xfrm>
            <a:off x="4821775" y="1123425"/>
            <a:ext cx="4131600" cy="3971100"/>
          </a:xfrm>
          <a:prstGeom prst="rect">
            <a:avLst/>
          </a:prstGeom>
          <a:solidFill>
            <a:schemeClr val="lt1"/>
          </a:solid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800"/>
              <a:t>External Dataset Exploration</a:t>
            </a:r>
            <a:endParaRPr b="1" sz="1800"/>
          </a:p>
          <a:p>
            <a:pPr indent="0" lvl="0" marL="0" rtl="0" algn="l">
              <a:spcBef>
                <a:spcPts val="0"/>
              </a:spcBef>
              <a:spcAft>
                <a:spcPts val="0"/>
              </a:spcAft>
              <a:buNone/>
            </a:pPr>
            <a:r>
              <a:t/>
            </a:r>
            <a:endParaRPr b="1" sz="1800"/>
          </a:p>
          <a:p>
            <a:pPr indent="-317500" lvl="0" marL="457200" rtl="0" algn="l">
              <a:spcBef>
                <a:spcPts val="0"/>
              </a:spcBef>
              <a:spcAft>
                <a:spcPts val="0"/>
              </a:spcAft>
              <a:buSzPts val="1400"/>
              <a:buAutoNum type="arabicPeriod"/>
            </a:pPr>
            <a:r>
              <a:rPr lang="en"/>
              <a:t>Identify publicly available data sources at the census block or other geographical levels that relate to mental health, financial instability, unemployment, racial wealth gap, etc.</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Merge data sets into one master data set used to identify SWT target service areas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Identify other culturally relevant mental health and wellness service providers in Wards 7 and 8.</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highlight>
                  <a:schemeClr val="lt1"/>
                </a:highlight>
              </a:rPr>
              <a:t>Skills: </a:t>
            </a:r>
            <a:r>
              <a:rPr lang="en">
                <a:highlight>
                  <a:schemeClr val="lt1"/>
                </a:highlight>
              </a:rPr>
              <a:t>Data analysis</a:t>
            </a:r>
            <a:r>
              <a:rPr lang="en">
                <a:highlight>
                  <a:schemeClr val="lt1"/>
                </a:highlight>
              </a:rPr>
              <a:t>, Python (or R), GIS, Time series</a:t>
            </a:r>
            <a:endParaRPr>
              <a:highlight>
                <a:schemeClr val="lt1"/>
              </a:highlight>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94"/>
          <p:cNvSpPr txBox="1"/>
          <p:nvPr>
            <p:ph idx="1" type="body"/>
          </p:nvPr>
        </p:nvSpPr>
        <p:spPr>
          <a:xfrm>
            <a:off x="5576750" y="350825"/>
            <a:ext cx="3267300" cy="42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b="1" lang="en"/>
              <a:t>Partner Org Rep:</a:t>
            </a:r>
            <a:endParaRPr b="1"/>
          </a:p>
          <a:p>
            <a:pPr indent="0" lvl="0" marL="0" rtl="0" algn="l">
              <a:lnSpc>
                <a:spcPct val="100000"/>
              </a:lnSpc>
              <a:spcBef>
                <a:spcPts val="600"/>
              </a:spcBef>
              <a:spcAft>
                <a:spcPts val="0"/>
              </a:spcAft>
              <a:buSzPts val="3000"/>
              <a:buNone/>
            </a:pPr>
            <a:r>
              <a:rPr lang="en"/>
              <a:t>John Zoltner</a:t>
            </a:r>
            <a:endParaRPr/>
          </a:p>
          <a:p>
            <a:pPr indent="0" lvl="0" marL="0" rtl="0" algn="l">
              <a:lnSpc>
                <a:spcPct val="100000"/>
              </a:lnSpc>
              <a:spcBef>
                <a:spcPts val="600"/>
              </a:spcBef>
              <a:spcAft>
                <a:spcPts val="0"/>
              </a:spcAft>
              <a:buSzPts val="3000"/>
              <a:buNone/>
            </a:pPr>
            <a:r>
              <a:t/>
            </a:r>
            <a:endParaRPr b="1"/>
          </a:p>
          <a:p>
            <a:pPr indent="0" lvl="0" marL="0" rtl="0" algn="l">
              <a:lnSpc>
                <a:spcPct val="100000"/>
              </a:lnSpc>
              <a:spcBef>
                <a:spcPts val="600"/>
              </a:spcBef>
              <a:spcAft>
                <a:spcPts val="0"/>
              </a:spcAft>
              <a:buSzPts val="3000"/>
              <a:buNone/>
            </a:pPr>
            <a:r>
              <a:rPr b="1" lang="en"/>
              <a:t>Data Ambassadors:</a:t>
            </a:r>
            <a:endParaRPr b="1"/>
          </a:p>
          <a:p>
            <a:pPr indent="0" lvl="0" marL="0" rtl="0" algn="l">
              <a:lnSpc>
                <a:spcPct val="100000"/>
              </a:lnSpc>
              <a:spcBef>
                <a:spcPts val="600"/>
              </a:spcBef>
              <a:spcAft>
                <a:spcPts val="0"/>
              </a:spcAft>
              <a:buSzPts val="3000"/>
              <a:buNone/>
            </a:pPr>
            <a:r>
              <a:rPr lang="en"/>
              <a:t>Charlotte, Amy</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b="1"/>
          </a:p>
        </p:txBody>
      </p:sp>
      <p:pic>
        <p:nvPicPr>
          <p:cNvPr id="1528" name="Google Shape;1528;p194"/>
          <p:cNvPicPr preferRelativeResize="0"/>
          <p:nvPr/>
        </p:nvPicPr>
        <p:blipFill>
          <a:blip r:embed="rId3">
            <a:alphaModFix/>
          </a:blip>
          <a:stretch>
            <a:fillRect/>
          </a:stretch>
        </p:blipFill>
        <p:spPr>
          <a:xfrm>
            <a:off x="754700" y="908475"/>
            <a:ext cx="4565350" cy="3326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pic>
        <p:nvPicPr>
          <p:cNvPr id="1533" name="Google Shape;1533;p195"/>
          <p:cNvPicPr preferRelativeResize="0"/>
          <p:nvPr/>
        </p:nvPicPr>
        <p:blipFill>
          <a:blip r:embed="rId3">
            <a:alphaModFix/>
          </a:blip>
          <a:stretch>
            <a:fillRect/>
          </a:stretch>
        </p:blipFill>
        <p:spPr>
          <a:xfrm>
            <a:off x="152400" y="152400"/>
            <a:ext cx="2661074" cy="655900"/>
          </a:xfrm>
          <a:prstGeom prst="rect">
            <a:avLst/>
          </a:prstGeom>
          <a:noFill/>
          <a:ln>
            <a:noFill/>
          </a:ln>
        </p:spPr>
      </p:pic>
      <p:sp>
        <p:nvSpPr>
          <p:cNvPr id="1534" name="Google Shape;1534;p195"/>
          <p:cNvSpPr txBox="1"/>
          <p:nvPr/>
        </p:nvSpPr>
        <p:spPr>
          <a:xfrm>
            <a:off x="921600" y="1382400"/>
            <a:ext cx="71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35" name="Google Shape;1535;p195"/>
          <p:cNvSpPr txBox="1"/>
          <p:nvPr/>
        </p:nvSpPr>
        <p:spPr>
          <a:xfrm>
            <a:off x="423425" y="1059150"/>
            <a:ext cx="50064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About the project:</a:t>
            </a:r>
            <a:endParaRPr b="1" sz="1800"/>
          </a:p>
          <a:p>
            <a:pPr indent="-317500" lvl="0" marL="457200" rtl="0" algn="l">
              <a:spcBef>
                <a:spcPts val="0"/>
              </a:spcBef>
              <a:spcAft>
                <a:spcPts val="0"/>
              </a:spcAft>
              <a:buSzPts val="1400"/>
              <a:buChar char="●"/>
            </a:pPr>
            <a:r>
              <a:rPr lang="en"/>
              <a:t>Enhance access and interoperability of data from multiple sources about food insecurity and related needs</a:t>
            </a:r>
            <a:endParaRPr/>
          </a:p>
          <a:p>
            <a:pPr indent="-317500" lvl="0" marL="457200" rtl="0" algn="l">
              <a:spcBef>
                <a:spcPts val="0"/>
              </a:spcBef>
              <a:spcAft>
                <a:spcPts val="0"/>
              </a:spcAft>
              <a:buSzPts val="1400"/>
              <a:buChar char="●"/>
            </a:pPr>
            <a:r>
              <a:rPr lang="en"/>
              <a:t>Develop Azure-hosted platform to automate ingestion, storage, and modeling of humanitarian data</a:t>
            </a:r>
            <a:endParaRPr/>
          </a:p>
          <a:p>
            <a:pPr indent="-317500" lvl="0" marL="457200" rtl="0" algn="l">
              <a:spcBef>
                <a:spcPts val="0"/>
              </a:spcBef>
              <a:spcAft>
                <a:spcPts val="0"/>
              </a:spcAft>
              <a:buSzPts val="1400"/>
              <a:buChar char="●"/>
            </a:pPr>
            <a:r>
              <a:rPr lang="en"/>
              <a:t>Currently prototyping with Somalia but ultimately interested in being able to repeat work quickly in new region</a:t>
            </a:r>
            <a:endParaRPr/>
          </a:p>
          <a:p>
            <a:pPr indent="-317500" lvl="0" marL="457200" rtl="0" algn="l">
              <a:spcBef>
                <a:spcPts val="0"/>
              </a:spcBef>
              <a:spcAft>
                <a:spcPts val="0"/>
              </a:spcAft>
              <a:buSzPts val="1400"/>
              <a:buChar char="●"/>
            </a:pPr>
            <a:r>
              <a:rPr lang="en"/>
              <a:t>Today- 45 data tables that need exploration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t>Today’s Objectives:</a:t>
            </a:r>
            <a:endParaRPr b="1" sz="1800"/>
          </a:p>
          <a:p>
            <a:pPr indent="-317500" lvl="0" marL="457200" rtl="0" algn="l">
              <a:spcBef>
                <a:spcPts val="0"/>
              </a:spcBef>
              <a:spcAft>
                <a:spcPts val="0"/>
              </a:spcAft>
              <a:buSzPts val="1400"/>
              <a:buAutoNum type="arabicPeriod"/>
            </a:pPr>
            <a:r>
              <a:rPr lang="en"/>
              <a:t>Dataset exploration (cleaning and organization)</a:t>
            </a:r>
            <a:endParaRPr/>
          </a:p>
          <a:p>
            <a:pPr indent="-317500" lvl="0" marL="457200" rtl="0" algn="l">
              <a:spcBef>
                <a:spcPts val="0"/>
              </a:spcBef>
              <a:spcAft>
                <a:spcPts val="0"/>
              </a:spcAft>
              <a:buSzPts val="1400"/>
              <a:buAutoNum type="arabicPeriod"/>
            </a:pPr>
            <a:r>
              <a:rPr lang="en"/>
              <a:t>Data analysis and visualization</a:t>
            </a:r>
            <a:endParaRPr/>
          </a:p>
          <a:p>
            <a:pPr indent="0" lvl="0" marL="0" rtl="0" algn="l">
              <a:spcBef>
                <a:spcPts val="0"/>
              </a:spcBef>
              <a:spcAft>
                <a:spcPts val="0"/>
              </a:spcAft>
              <a:buNone/>
            </a:pPr>
            <a:r>
              <a:t/>
            </a:r>
            <a:endParaRPr/>
          </a:p>
        </p:txBody>
      </p:sp>
      <p:pic>
        <p:nvPicPr>
          <p:cNvPr id="1536" name="Google Shape;1536;p195"/>
          <p:cNvPicPr preferRelativeResize="0"/>
          <p:nvPr/>
        </p:nvPicPr>
        <p:blipFill>
          <a:blip r:embed="rId4">
            <a:alphaModFix/>
          </a:blip>
          <a:stretch>
            <a:fillRect/>
          </a:stretch>
        </p:blipFill>
        <p:spPr>
          <a:xfrm>
            <a:off x="5308225" y="1286750"/>
            <a:ext cx="3409375" cy="27389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pic>
        <p:nvPicPr>
          <p:cNvPr id="1541" name="Google Shape;1541;p196"/>
          <p:cNvPicPr preferRelativeResize="0"/>
          <p:nvPr/>
        </p:nvPicPr>
        <p:blipFill>
          <a:blip r:embed="rId3">
            <a:alphaModFix/>
          </a:blip>
          <a:stretch>
            <a:fillRect/>
          </a:stretch>
        </p:blipFill>
        <p:spPr>
          <a:xfrm>
            <a:off x="152400" y="152400"/>
            <a:ext cx="2661074" cy="655900"/>
          </a:xfrm>
          <a:prstGeom prst="rect">
            <a:avLst/>
          </a:prstGeom>
          <a:noFill/>
          <a:ln>
            <a:noFill/>
          </a:ln>
        </p:spPr>
      </p:pic>
      <p:sp>
        <p:nvSpPr>
          <p:cNvPr id="1542" name="Google Shape;1542;p196"/>
          <p:cNvSpPr txBox="1"/>
          <p:nvPr/>
        </p:nvSpPr>
        <p:spPr>
          <a:xfrm>
            <a:off x="516475" y="865450"/>
            <a:ext cx="38268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1: Dataset Exploration (cleaning and organization)</a:t>
            </a:r>
            <a:endParaRPr b="1" sz="1800"/>
          </a:p>
          <a:p>
            <a:pPr indent="0" lvl="0" marL="0" rtl="0" algn="l">
              <a:spcBef>
                <a:spcPts val="0"/>
              </a:spcBef>
              <a:spcAft>
                <a:spcPts val="0"/>
              </a:spcAft>
              <a:buNone/>
            </a:pPr>
            <a:r>
              <a:rPr b="1" lang="en" sz="1600"/>
              <a:t>Example S</a:t>
            </a:r>
            <a:r>
              <a:rPr b="1" lang="en" sz="1600"/>
              <a:t>ubtasks:</a:t>
            </a:r>
            <a:endParaRPr b="1" sz="1600"/>
          </a:p>
          <a:p>
            <a:pPr indent="-317500" lvl="0" marL="457200" rtl="0" algn="l">
              <a:spcBef>
                <a:spcPts val="0"/>
              </a:spcBef>
              <a:spcAft>
                <a:spcPts val="0"/>
              </a:spcAft>
              <a:buClr>
                <a:schemeClr val="dk1"/>
              </a:buClr>
              <a:buSzPts val="1400"/>
              <a:buAutoNum type="arabicPeriod"/>
            </a:pPr>
            <a:r>
              <a:rPr lang="en">
                <a:solidFill>
                  <a:schemeClr val="dk1"/>
                </a:solidFill>
              </a:rPr>
              <a:t>Create standardized list for categorical data (ex- look up table for administrative region names)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Identify column data types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Apply Humanitarian eXchange Language (HXL) to tables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Compare table present for multiple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t>Skills: </a:t>
            </a:r>
            <a:r>
              <a:rPr lang="en"/>
              <a:t>Database, SQL, </a:t>
            </a:r>
            <a:r>
              <a:rPr lang="en"/>
              <a:t>Critical</a:t>
            </a:r>
            <a:r>
              <a:rPr lang="en"/>
              <a:t> reading/research, Data wrangling</a:t>
            </a:r>
            <a:endParaRPr/>
          </a:p>
          <a:p>
            <a:pPr indent="0" lvl="0" marL="0" rtl="0" algn="l">
              <a:spcBef>
                <a:spcPts val="0"/>
              </a:spcBef>
              <a:spcAft>
                <a:spcPts val="0"/>
              </a:spcAft>
              <a:buNone/>
            </a:pPr>
            <a:r>
              <a:t/>
            </a:r>
            <a:endParaRPr/>
          </a:p>
        </p:txBody>
      </p:sp>
      <p:sp>
        <p:nvSpPr>
          <p:cNvPr id="1543" name="Google Shape;1543;p196"/>
          <p:cNvSpPr txBox="1"/>
          <p:nvPr/>
        </p:nvSpPr>
        <p:spPr>
          <a:xfrm>
            <a:off x="4800600" y="914400"/>
            <a:ext cx="39051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Track 2: Prototyping Analyses and Visualizations</a:t>
            </a:r>
            <a:endParaRPr b="1" sz="1800"/>
          </a:p>
          <a:p>
            <a:pPr indent="0" lvl="0" marL="0" rtl="0" algn="l">
              <a:spcBef>
                <a:spcPts val="0"/>
              </a:spcBef>
              <a:spcAft>
                <a:spcPts val="0"/>
              </a:spcAft>
              <a:buNone/>
            </a:pPr>
            <a:r>
              <a:rPr b="1" lang="en" sz="1600"/>
              <a:t>Example </a:t>
            </a:r>
            <a:r>
              <a:rPr b="1" lang="en" sz="1600"/>
              <a:t>Subtasks:</a:t>
            </a:r>
            <a:endParaRPr b="1" sz="1600"/>
          </a:p>
          <a:p>
            <a:pPr indent="-317500" lvl="0" marL="457200" rtl="0" algn="l">
              <a:spcBef>
                <a:spcPts val="0"/>
              </a:spcBef>
              <a:spcAft>
                <a:spcPts val="0"/>
              </a:spcAft>
              <a:buSzPts val="1400"/>
              <a:buAutoNum type="arabicPeriod"/>
            </a:pPr>
            <a:r>
              <a:rPr lang="en"/>
              <a:t>Visualize data, including geospatially and/or temporally</a:t>
            </a:r>
            <a:endParaRPr/>
          </a:p>
          <a:p>
            <a:pPr indent="-317500" lvl="0" marL="457200" rtl="0" algn="l">
              <a:spcBef>
                <a:spcPts val="0"/>
              </a:spcBef>
              <a:spcAft>
                <a:spcPts val="0"/>
              </a:spcAft>
              <a:buSzPts val="1400"/>
              <a:buAutoNum type="arabicPeriod"/>
            </a:pPr>
            <a:r>
              <a:rPr lang="en"/>
              <a:t>Analyze health care facility availability v population</a:t>
            </a:r>
            <a:endParaRPr/>
          </a:p>
          <a:p>
            <a:pPr indent="-317500" lvl="0" marL="457200" rtl="0" algn="l">
              <a:spcBef>
                <a:spcPts val="0"/>
              </a:spcBef>
              <a:spcAft>
                <a:spcPts val="0"/>
              </a:spcAft>
              <a:buSzPts val="1400"/>
              <a:buAutoNum type="arabicPeriod"/>
            </a:pPr>
            <a:r>
              <a:rPr lang="en"/>
              <a:t>Look for correlations within and between datasets</a:t>
            </a:r>
            <a:endParaRPr/>
          </a:p>
          <a:p>
            <a:pPr indent="-317500" lvl="0" marL="457200" rtl="0" algn="l">
              <a:spcBef>
                <a:spcPts val="0"/>
              </a:spcBef>
              <a:spcAft>
                <a:spcPts val="0"/>
              </a:spcAft>
              <a:buSzPts val="1400"/>
              <a:buAutoNum type="arabicPeriod"/>
            </a:pPr>
            <a:r>
              <a:rPr lang="en"/>
              <a:t>Normalize variable by population</a:t>
            </a:r>
            <a:endParaRPr/>
          </a:p>
          <a:p>
            <a:pPr indent="-317500" lvl="0" marL="457200" rtl="0" algn="l">
              <a:spcBef>
                <a:spcPts val="0"/>
              </a:spcBef>
              <a:spcAft>
                <a:spcPts val="0"/>
              </a:spcAft>
              <a:buSzPts val="1400"/>
              <a:buAutoNum type="arabicPeriod"/>
            </a:pPr>
            <a:r>
              <a:rPr lang="en"/>
              <a:t>Build predictive models of time series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t>Skills: </a:t>
            </a:r>
            <a:r>
              <a:rPr lang="en"/>
              <a:t>Database, SQL, Python (or R), GIS, Time series, Data analysis</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97"/>
          <p:cNvSpPr txBox="1"/>
          <p:nvPr>
            <p:ph idx="1" type="body"/>
          </p:nvPr>
        </p:nvSpPr>
        <p:spPr>
          <a:xfrm>
            <a:off x="5576750" y="122225"/>
            <a:ext cx="3267300" cy="42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b="1" lang="en"/>
              <a:t>Partner Org Rep:</a:t>
            </a:r>
            <a:endParaRPr b="1"/>
          </a:p>
          <a:p>
            <a:pPr indent="0" lvl="0" marL="0" rtl="0" algn="l">
              <a:lnSpc>
                <a:spcPct val="100000"/>
              </a:lnSpc>
              <a:spcBef>
                <a:spcPts val="600"/>
              </a:spcBef>
              <a:spcAft>
                <a:spcPts val="0"/>
              </a:spcAft>
              <a:buSzPts val="3000"/>
              <a:buNone/>
            </a:pPr>
            <a:r>
              <a:rPr lang="en"/>
              <a:t>Ashley Barry</a:t>
            </a:r>
            <a:endParaRPr/>
          </a:p>
          <a:p>
            <a:pPr indent="0" lvl="0" marL="0" rtl="0" algn="l">
              <a:lnSpc>
                <a:spcPct val="100000"/>
              </a:lnSpc>
              <a:spcBef>
                <a:spcPts val="600"/>
              </a:spcBef>
              <a:spcAft>
                <a:spcPts val="0"/>
              </a:spcAft>
              <a:buSzPts val="3000"/>
              <a:buNone/>
            </a:pPr>
            <a:r>
              <a:t/>
            </a:r>
            <a:endParaRPr b="1"/>
          </a:p>
          <a:p>
            <a:pPr indent="0" lvl="0" marL="0" rtl="0" algn="l">
              <a:lnSpc>
                <a:spcPct val="100000"/>
              </a:lnSpc>
              <a:spcBef>
                <a:spcPts val="600"/>
              </a:spcBef>
              <a:spcAft>
                <a:spcPts val="0"/>
              </a:spcAft>
              <a:buSzPts val="3000"/>
              <a:buNone/>
            </a:pPr>
            <a:r>
              <a:rPr b="1" lang="en"/>
              <a:t>Data Ambassadors:</a:t>
            </a:r>
            <a:endParaRPr b="1"/>
          </a:p>
          <a:p>
            <a:pPr indent="0" lvl="0" marL="0" rtl="0" algn="l">
              <a:lnSpc>
                <a:spcPct val="100000"/>
              </a:lnSpc>
              <a:spcBef>
                <a:spcPts val="600"/>
              </a:spcBef>
              <a:spcAft>
                <a:spcPts val="0"/>
              </a:spcAft>
              <a:buSzPts val="3000"/>
              <a:buNone/>
            </a:pPr>
            <a:r>
              <a:rPr lang="en"/>
              <a:t>Chuck</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b="1"/>
          </a:p>
        </p:txBody>
      </p:sp>
      <p:pic>
        <p:nvPicPr>
          <p:cNvPr id="1549" name="Google Shape;1549;p197"/>
          <p:cNvPicPr preferRelativeResize="0"/>
          <p:nvPr/>
        </p:nvPicPr>
        <p:blipFill>
          <a:blip r:embed="rId3">
            <a:alphaModFix/>
          </a:blip>
          <a:stretch>
            <a:fillRect/>
          </a:stretch>
        </p:blipFill>
        <p:spPr>
          <a:xfrm>
            <a:off x="960775" y="1713675"/>
            <a:ext cx="3713350" cy="1622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pic>
        <p:nvPicPr>
          <p:cNvPr id="1554" name="Google Shape;1554;p198"/>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1555" name="Google Shape;1555;p198"/>
          <p:cNvSpPr txBox="1"/>
          <p:nvPr/>
        </p:nvSpPr>
        <p:spPr>
          <a:xfrm>
            <a:off x="1494339" y="1410184"/>
            <a:ext cx="67443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1D1C1D"/>
                </a:solidFill>
              </a:rPr>
              <a:t>Education For Employment (EFE) is the leading nonprofit that trains youth and links them to jobs across the Middle East and North Africa (MENA).  This pivotal region is the hardest place on the planet for youth to get their first job – they are three times more likely to be unemployed than older adults</a:t>
            </a:r>
            <a:endParaRPr/>
          </a:p>
        </p:txBody>
      </p:sp>
      <p:sp>
        <p:nvSpPr>
          <p:cNvPr id="1556" name="Google Shape;1556;p198"/>
          <p:cNvSpPr txBox="1"/>
          <p:nvPr/>
        </p:nvSpPr>
        <p:spPr>
          <a:xfrm>
            <a:off x="1494350" y="3018350"/>
            <a:ext cx="5491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7,000 students, 500 cohorts, 8 countries</a:t>
            </a:r>
            <a:endParaRPr/>
          </a:p>
          <a:p>
            <a:pPr indent="-317500" lvl="0" marL="457200" rtl="0" algn="l">
              <a:spcBef>
                <a:spcPts val="0"/>
              </a:spcBef>
              <a:spcAft>
                <a:spcPts val="0"/>
              </a:spcAft>
              <a:buSzPts val="1400"/>
              <a:buChar char="●"/>
            </a:pPr>
            <a:r>
              <a:rPr lang="en"/>
              <a:t>Program applications</a:t>
            </a:r>
            <a:endParaRPr/>
          </a:p>
          <a:p>
            <a:pPr indent="-317500" lvl="0" marL="457200" rtl="0" algn="l">
              <a:spcBef>
                <a:spcPts val="0"/>
              </a:spcBef>
              <a:spcAft>
                <a:spcPts val="0"/>
              </a:spcAft>
              <a:buSzPts val="1400"/>
              <a:buChar char="●"/>
            </a:pPr>
            <a:r>
              <a:rPr lang="en"/>
              <a:t>Pre/post program surveys</a:t>
            </a:r>
            <a:endParaRPr/>
          </a:p>
          <a:p>
            <a:pPr indent="-317500" lvl="0" marL="457200" rtl="0" algn="l">
              <a:spcBef>
                <a:spcPts val="0"/>
              </a:spcBef>
              <a:spcAft>
                <a:spcPts val="0"/>
              </a:spcAft>
              <a:buSzPts val="1400"/>
              <a:buChar char="●"/>
            </a:pPr>
            <a:r>
              <a:rPr lang="en"/>
              <a:t>Employment history (up to 2 years post)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Predicting success in job placement and retention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72"/>
          <p:cNvSpPr txBox="1"/>
          <p:nvPr/>
        </p:nvSpPr>
        <p:spPr>
          <a:xfrm>
            <a:off x="18450" y="834575"/>
            <a:ext cx="9107100" cy="5143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000"/>
              <a:buFont typeface="Helvetica Neue"/>
              <a:buNone/>
            </a:pPr>
            <a:r>
              <a:rPr lang="en" sz="2400">
                <a:solidFill>
                  <a:srgbClr val="2E3E48"/>
                </a:solidFill>
                <a:highlight>
                  <a:schemeClr val="lt1"/>
                </a:highlight>
                <a:latin typeface="Roboto"/>
                <a:ea typeface="Roboto"/>
                <a:cs typeface="Roboto"/>
                <a:sym typeface="Roboto"/>
              </a:rPr>
              <a:t>SSID: HoyaHacks</a:t>
            </a:r>
            <a:endParaRPr sz="2400">
              <a:solidFill>
                <a:srgbClr val="2E3E48"/>
              </a:solidFill>
              <a:highlight>
                <a:schemeClr val="lt1"/>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3000"/>
              <a:buFont typeface="Helvetica Neue"/>
              <a:buNone/>
            </a:pPr>
            <a:r>
              <a:rPr lang="en" sz="2400">
                <a:solidFill>
                  <a:srgbClr val="2E3E48"/>
                </a:solidFill>
                <a:highlight>
                  <a:schemeClr val="lt1"/>
                </a:highlight>
                <a:latin typeface="Roboto"/>
                <a:ea typeface="Roboto"/>
                <a:cs typeface="Roboto"/>
                <a:sym typeface="Roboto"/>
              </a:rPr>
              <a:t>PW: HOYAHaxa</a:t>
            </a:r>
            <a:endParaRPr sz="2400">
              <a:solidFill>
                <a:srgbClr val="2E3E48"/>
              </a:solidFill>
              <a:highlight>
                <a:schemeClr val="lt1"/>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3000"/>
              <a:buFont typeface="Helvetica Neue"/>
              <a:buNone/>
            </a:pPr>
            <a:r>
              <a:t/>
            </a:r>
            <a:endParaRPr sz="1800">
              <a:solidFill>
                <a:srgbClr val="2E3E48"/>
              </a:solidFill>
              <a:highlight>
                <a:schemeClr val="lt1"/>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3000"/>
              <a:buFont typeface="Helvetica Neue"/>
              <a:buNone/>
            </a:pPr>
            <a:r>
              <a:rPr b="0" i="0" lang="en" sz="1800" u="none" cap="none" strike="noStrike">
                <a:solidFill>
                  <a:srgbClr val="2E3E48"/>
                </a:solidFill>
                <a:highlight>
                  <a:schemeClr val="lt1"/>
                </a:highlight>
                <a:latin typeface="Roboto"/>
                <a:ea typeface="Roboto"/>
                <a:cs typeface="Roboto"/>
                <a:sym typeface="Roboto"/>
              </a:rPr>
              <a:t>Join us on Slack at: </a:t>
            </a:r>
            <a:r>
              <a:rPr b="0" i="0" lang="en" sz="1800" u="sng" cap="none" strike="noStrike">
                <a:solidFill>
                  <a:schemeClr val="hlink"/>
                </a:solidFill>
                <a:highlight>
                  <a:schemeClr val="lt1"/>
                </a:highlight>
                <a:latin typeface="Roboto"/>
                <a:ea typeface="Roboto"/>
                <a:cs typeface="Roboto"/>
                <a:sym typeface="Roboto"/>
                <a:hlinkClick r:id="rId3"/>
              </a:rPr>
              <a:t>https://dkdc.herokuapp.com/</a:t>
            </a:r>
            <a:r>
              <a:rPr b="0" i="0" lang="en" sz="1800" u="none" cap="none" strike="noStrike">
                <a:solidFill>
                  <a:srgbClr val="2E3E48"/>
                </a:solidFill>
                <a:highlight>
                  <a:schemeClr val="lt1"/>
                </a:highlight>
                <a:latin typeface="Roboto"/>
                <a:ea typeface="Roboto"/>
                <a:cs typeface="Roboto"/>
                <a:sym typeface="Roboto"/>
              </a:rPr>
              <a:t> </a:t>
            </a:r>
            <a:endParaRPr sz="1800">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3000"/>
              <a:buFont typeface="Arial"/>
              <a:buNone/>
            </a:pPr>
            <a:r>
              <a:t/>
            </a:r>
            <a:endParaRPr b="1" sz="1800">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3000"/>
              <a:buFont typeface="Arial"/>
              <a:buNone/>
            </a:pPr>
            <a:r>
              <a:rPr lang="en" sz="1800">
                <a:solidFill>
                  <a:schemeClr val="dk1"/>
                </a:solidFill>
                <a:latin typeface="Helvetica Neue"/>
                <a:ea typeface="Helvetica Neue"/>
                <a:cs typeface="Helvetica Neue"/>
                <a:sym typeface="Helvetica Neue"/>
              </a:rPr>
              <a:t>Channels to Join for this event:</a:t>
            </a:r>
            <a:endParaRPr sz="1800">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3000"/>
              <a:buFont typeface="Arial"/>
              <a:buNone/>
            </a:pPr>
            <a:r>
              <a:rPr lang="en" sz="1800">
                <a:solidFill>
                  <a:schemeClr val="dk1"/>
                </a:solidFill>
                <a:latin typeface="Helvetica Neue"/>
                <a:ea typeface="Helvetica Neue"/>
                <a:cs typeface="Helvetica Neue"/>
                <a:sym typeface="Helvetica Neue"/>
              </a:rPr>
              <a:t>#general - for overall DKDC communication and updates</a:t>
            </a:r>
            <a:endParaRPr sz="1800">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3000"/>
              <a:buFont typeface="Arial"/>
              <a:buNone/>
            </a:pPr>
            <a:r>
              <a:t/>
            </a:r>
            <a:endParaRPr sz="1800">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3000"/>
              <a:buFont typeface="Arial"/>
              <a:buNone/>
            </a:pPr>
            <a:r>
              <a:rPr lang="en" sz="1800">
                <a:solidFill>
                  <a:schemeClr val="dk1"/>
                </a:solidFill>
                <a:latin typeface="Helvetica Neue"/>
                <a:ea typeface="Helvetica Neue"/>
                <a:cs typeface="Helvetica Neue"/>
                <a:sym typeface="Helvetica Neue"/>
              </a:rPr>
              <a:t>Project Channels:</a:t>
            </a:r>
            <a:endParaRPr sz="1800">
              <a:solidFill>
                <a:schemeClr val="dk1"/>
              </a:solidFill>
              <a:latin typeface="Helvetica Neue"/>
              <a:ea typeface="Helvetica Neue"/>
              <a:cs typeface="Helvetica Neue"/>
              <a:sym typeface="Helvetica Neue"/>
            </a:endParaRPr>
          </a:p>
          <a:p>
            <a:pPr indent="0" lvl="0" marL="0" rtl="0" algn="ctr">
              <a:spcBef>
                <a:spcPts val="400"/>
              </a:spcBef>
              <a:spcAft>
                <a:spcPts val="0"/>
              </a:spcAft>
              <a:buClr>
                <a:schemeClr val="dk1"/>
              </a:buClr>
              <a:buSzPts val="1200"/>
              <a:buFont typeface="Arial"/>
              <a:buNone/>
            </a:pPr>
            <a:r>
              <a:rPr lang="en" sz="1600">
                <a:solidFill>
                  <a:schemeClr val="dk1"/>
                </a:solidFill>
              </a:rPr>
              <a:t>Save the Children: </a:t>
            </a:r>
            <a:r>
              <a:rPr b="1" lang="en" sz="1600">
                <a:solidFill>
                  <a:schemeClr val="dk1"/>
                </a:solidFill>
              </a:rPr>
              <a:t>#save-october-datadive</a:t>
            </a:r>
            <a:endParaRPr b="1" sz="1600">
              <a:solidFill>
                <a:schemeClr val="dk1"/>
              </a:solidFill>
            </a:endParaRPr>
          </a:p>
          <a:p>
            <a:pPr indent="0" lvl="0" marL="0" rtl="0" algn="ctr">
              <a:spcBef>
                <a:spcPts val="400"/>
              </a:spcBef>
              <a:spcAft>
                <a:spcPts val="0"/>
              </a:spcAft>
              <a:buClr>
                <a:schemeClr val="dk1"/>
              </a:buClr>
              <a:buSzPts val="1200"/>
              <a:buFont typeface="Arial"/>
              <a:buNone/>
            </a:pPr>
            <a:r>
              <a:rPr lang="en" sz="1600">
                <a:solidFill>
                  <a:schemeClr val="dk1"/>
                </a:solidFill>
              </a:rPr>
              <a:t>Education for Employment: </a:t>
            </a:r>
            <a:r>
              <a:rPr b="1" lang="en" sz="1600">
                <a:solidFill>
                  <a:schemeClr val="dk1"/>
                </a:solidFill>
              </a:rPr>
              <a:t>#educationforemployment</a:t>
            </a:r>
            <a:endParaRPr sz="1600">
              <a:solidFill>
                <a:schemeClr val="dk1"/>
              </a:solidFill>
            </a:endParaRPr>
          </a:p>
          <a:p>
            <a:pPr indent="0" lvl="0" marL="0" rtl="0" algn="ctr">
              <a:spcBef>
                <a:spcPts val="400"/>
              </a:spcBef>
              <a:spcAft>
                <a:spcPts val="0"/>
              </a:spcAft>
              <a:buClr>
                <a:schemeClr val="dk1"/>
              </a:buClr>
              <a:buSzPts val="1200"/>
              <a:buFont typeface="Arial"/>
              <a:buNone/>
            </a:pPr>
            <a:r>
              <a:rPr lang="en" sz="1600">
                <a:solidFill>
                  <a:schemeClr val="dk1"/>
                </a:solidFill>
              </a:rPr>
              <a:t>GET Cities:</a:t>
            </a:r>
            <a:r>
              <a:rPr b="1" lang="en" sz="1600">
                <a:solidFill>
                  <a:schemeClr val="dk1"/>
                </a:solidFill>
              </a:rPr>
              <a:t> #getcitieschicago</a:t>
            </a:r>
            <a:endParaRPr b="1" sz="1600">
              <a:solidFill>
                <a:schemeClr val="dk1"/>
              </a:solidFill>
            </a:endParaRPr>
          </a:p>
          <a:p>
            <a:pPr indent="0" lvl="0" marL="0" rtl="0" algn="ctr">
              <a:spcBef>
                <a:spcPts val="400"/>
              </a:spcBef>
              <a:spcAft>
                <a:spcPts val="0"/>
              </a:spcAft>
              <a:buClr>
                <a:schemeClr val="dk1"/>
              </a:buClr>
              <a:buSzPts val="1200"/>
              <a:buFont typeface="Arial"/>
              <a:buNone/>
            </a:pPr>
            <a:r>
              <a:rPr lang="en" sz="1600">
                <a:solidFill>
                  <a:schemeClr val="dk1"/>
                </a:solidFill>
              </a:rPr>
              <a:t>Starting WIth Today:</a:t>
            </a:r>
            <a:r>
              <a:rPr b="1" lang="en" sz="1600">
                <a:solidFill>
                  <a:schemeClr val="dk1"/>
                </a:solidFill>
              </a:rPr>
              <a:t> #startingwithtoday</a:t>
            </a:r>
            <a:endParaRPr b="1" sz="1600">
              <a:solidFill>
                <a:schemeClr val="dk1"/>
              </a:solidFill>
            </a:endParaRPr>
          </a:p>
          <a:p>
            <a:pPr indent="0" lvl="0" marL="0" marR="0" rtl="0" algn="ctr">
              <a:lnSpc>
                <a:spcPct val="115000"/>
              </a:lnSpc>
              <a:spcBef>
                <a:spcPts val="0"/>
              </a:spcBef>
              <a:spcAft>
                <a:spcPts val="0"/>
              </a:spcAft>
              <a:buClr>
                <a:srgbClr val="000000"/>
              </a:buClr>
              <a:buSzPts val="3000"/>
              <a:buFont typeface="Arial"/>
              <a:buNone/>
            </a:pPr>
            <a:r>
              <a:t/>
            </a:r>
            <a:endParaRPr sz="18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3000"/>
              <a:buFont typeface="Arial"/>
              <a:buNone/>
            </a:pPr>
            <a:r>
              <a:t/>
            </a:r>
            <a:endParaRPr b="1" sz="3000">
              <a:solidFill>
                <a:schemeClr val="dk1"/>
              </a:solidFill>
              <a:latin typeface="Helvetica Neue"/>
              <a:ea typeface="Helvetica Neue"/>
              <a:cs typeface="Helvetica Neue"/>
              <a:sym typeface="Helvetica Neue"/>
            </a:endParaRPr>
          </a:p>
        </p:txBody>
      </p:sp>
      <p:sp>
        <p:nvSpPr>
          <p:cNvPr id="1344" name="Google Shape;1344;p172"/>
          <p:cNvSpPr txBox="1"/>
          <p:nvPr>
            <p:ph idx="4294967295" type="title"/>
          </p:nvPr>
        </p:nvSpPr>
        <p:spPr>
          <a:xfrm>
            <a:off x="-124200" y="-142500"/>
            <a:ext cx="9392400" cy="9354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3600"/>
              <a:buNone/>
            </a:pPr>
            <a:r>
              <a:rPr lang="en">
                <a:solidFill>
                  <a:srgbClr val="FFFFFF"/>
                </a:solidFill>
                <a:highlight>
                  <a:srgbClr val="FF9900"/>
                </a:highlight>
              </a:rPr>
              <a:t>Get Connected</a:t>
            </a:r>
            <a:endParaRPr>
              <a:solidFill>
                <a:srgbClr val="FFFFFF"/>
              </a:solidFill>
              <a:highlight>
                <a:srgbClr val="FF9900"/>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99"/>
          <p:cNvPicPr preferRelativeResize="0"/>
          <p:nvPr/>
        </p:nvPicPr>
        <p:blipFill>
          <a:blip r:embed="rId3">
            <a:alphaModFix/>
          </a:blip>
          <a:stretch>
            <a:fillRect/>
          </a:stretch>
        </p:blipFill>
        <p:spPr>
          <a:xfrm>
            <a:off x="152400" y="152400"/>
            <a:ext cx="1464350" cy="1096450"/>
          </a:xfrm>
          <a:prstGeom prst="rect">
            <a:avLst/>
          </a:prstGeom>
          <a:noFill/>
          <a:ln>
            <a:noFill/>
          </a:ln>
        </p:spPr>
      </p:pic>
      <p:sp>
        <p:nvSpPr>
          <p:cNvPr id="1562" name="Google Shape;1562;p199"/>
          <p:cNvSpPr txBox="1"/>
          <p:nvPr/>
        </p:nvSpPr>
        <p:spPr>
          <a:xfrm>
            <a:off x="682831" y="1400299"/>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rgbClr val="1D1C1D"/>
                </a:solidFill>
              </a:rPr>
              <a:t>D</a:t>
            </a:r>
            <a:r>
              <a:rPr lang="en" sz="1800" u="sng">
                <a:solidFill>
                  <a:srgbClr val="1D1C1D"/>
                </a:solidFill>
              </a:rPr>
              <a:t>escriptives</a:t>
            </a:r>
            <a:endParaRPr sz="1800"/>
          </a:p>
        </p:txBody>
      </p:sp>
      <p:sp>
        <p:nvSpPr>
          <p:cNvPr id="1563" name="Google Shape;1563;p199"/>
          <p:cNvSpPr txBox="1"/>
          <p:nvPr/>
        </p:nvSpPr>
        <p:spPr>
          <a:xfrm>
            <a:off x="1036142" y="1862000"/>
            <a:ext cx="220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Charts</a:t>
            </a:r>
            <a:endParaRPr/>
          </a:p>
          <a:p>
            <a:pPr indent="0" lvl="0" marL="0" rtl="0" algn="l">
              <a:spcBef>
                <a:spcPts val="0"/>
              </a:spcBef>
              <a:spcAft>
                <a:spcPts val="0"/>
              </a:spcAft>
              <a:buNone/>
            </a:pPr>
            <a:r>
              <a:rPr lang="en"/>
              <a:t>Crosstabs</a:t>
            </a:r>
            <a:endParaRPr/>
          </a:p>
          <a:p>
            <a:pPr indent="0" lvl="0" marL="0" rtl="0" algn="l">
              <a:spcBef>
                <a:spcPts val="0"/>
              </a:spcBef>
              <a:spcAft>
                <a:spcPts val="0"/>
              </a:spcAft>
              <a:buNone/>
            </a:pPr>
            <a:r>
              <a:rPr lang="en"/>
              <a:t>Dashboards</a:t>
            </a:r>
            <a:endParaRPr/>
          </a:p>
        </p:txBody>
      </p:sp>
      <p:sp>
        <p:nvSpPr>
          <p:cNvPr id="1564" name="Google Shape;1564;p199"/>
          <p:cNvSpPr txBox="1"/>
          <p:nvPr/>
        </p:nvSpPr>
        <p:spPr>
          <a:xfrm>
            <a:off x="4953806" y="1400299"/>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rgbClr val="1D1C1D"/>
                </a:solidFill>
              </a:rPr>
              <a:t>Variable creation</a:t>
            </a:r>
            <a:endParaRPr sz="1800"/>
          </a:p>
        </p:txBody>
      </p:sp>
      <p:sp>
        <p:nvSpPr>
          <p:cNvPr id="1565" name="Google Shape;1565;p199"/>
          <p:cNvSpPr txBox="1"/>
          <p:nvPr/>
        </p:nvSpPr>
        <p:spPr>
          <a:xfrm>
            <a:off x="5269492" y="1787000"/>
            <a:ext cx="220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Recoding</a:t>
            </a:r>
            <a:endParaRPr/>
          </a:p>
          <a:p>
            <a:pPr indent="0" lvl="0" marL="0" rtl="0" algn="l">
              <a:spcBef>
                <a:spcPts val="0"/>
              </a:spcBef>
              <a:spcAft>
                <a:spcPts val="0"/>
              </a:spcAft>
              <a:buNone/>
            </a:pPr>
            <a:r>
              <a:rPr lang="en"/>
              <a:t>Composite variables</a:t>
            </a:r>
            <a:endParaRPr/>
          </a:p>
          <a:p>
            <a:pPr indent="0" lvl="0" marL="0" rtl="0" algn="l">
              <a:spcBef>
                <a:spcPts val="0"/>
              </a:spcBef>
              <a:spcAft>
                <a:spcPts val="0"/>
              </a:spcAft>
              <a:buNone/>
            </a:pPr>
            <a:r>
              <a:rPr lang="en"/>
              <a:t>Data reduction</a:t>
            </a:r>
            <a:endParaRPr/>
          </a:p>
          <a:p>
            <a:pPr indent="0" lvl="0" marL="0" rtl="0" algn="l">
              <a:spcBef>
                <a:spcPts val="0"/>
              </a:spcBef>
              <a:spcAft>
                <a:spcPts val="0"/>
              </a:spcAft>
              <a:buNone/>
            </a:pPr>
            <a:r>
              <a:t/>
            </a:r>
            <a:endParaRPr/>
          </a:p>
        </p:txBody>
      </p:sp>
      <p:sp>
        <p:nvSpPr>
          <p:cNvPr id="1566" name="Google Shape;1566;p199"/>
          <p:cNvSpPr txBox="1"/>
          <p:nvPr/>
        </p:nvSpPr>
        <p:spPr>
          <a:xfrm>
            <a:off x="640006" y="3376899"/>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rgbClr val="1D1C1D"/>
                </a:solidFill>
              </a:rPr>
              <a:t>Predictive Modeling</a:t>
            </a:r>
            <a:endParaRPr sz="1800"/>
          </a:p>
        </p:txBody>
      </p:sp>
      <p:sp>
        <p:nvSpPr>
          <p:cNvPr id="1567" name="Google Shape;1567;p199"/>
          <p:cNvSpPr txBox="1"/>
          <p:nvPr/>
        </p:nvSpPr>
        <p:spPr>
          <a:xfrm>
            <a:off x="955707" y="3763600"/>
            <a:ext cx="399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Regression (Linear Mixed Models)</a:t>
            </a:r>
            <a:endParaRPr/>
          </a:p>
          <a:p>
            <a:pPr indent="0" lvl="0" marL="0" rtl="0" algn="l">
              <a:spcBef>
                <a:spcPts val="0"/>
              </a:spcBef>
              <a:spcAft>
                <a:spcPts val="0"/>
              </a:spcAft>
              <a:buNone/>
            </a:pPr>
            <a:r>
              <a:rPr lang="en"/>
              <a:t>Decision Tree</a:t>
            </a:r>
            <a:endParaRPr/>
          </a:p>
          <a:p>
            <a:pPr indent="0" lvl="0" marL="0" rtl="0" algn="l">
              <a:spcBef>
                <a:spcPts val="0"/>
              </a:spcBef>
              <a:spcAft>
                <a:spcPts val="0"/>
              </a:spcAft>
              <a:buNone/>
            </a:pPr>
            <a:r>
              <a:t/>
            </a:r>
            <a:endParaRPr/>
          </a:p>
        </p:txBody>
      </p:sp>
      <p:sp>
        <p:nvSpPr>
          <p:cNvPr id="1568" name="Google Shape;1568;p199"/>
          <p:cNvSpPr txBox="1"/>
          <p:nvPr/>
        </p:nvSpPr>
        <p:spPr>
          <a:xfrm>
            <a:off x="2341400" y="1787000"/>
            <a:ext cx="2012400" cy="83130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Do employment outcomes vary for males and females?</a:t>
            </a:r>
            <a:endParaRPr/>
          </a:p>
        </p:txBody>
      </p:sp>
      <p:sp>
        <p:nvSpPr>
          <p:cNvPr id="1569" name="Google Shape;1569;p199"/>
          <p:cNvSpPr txBox="1"/>
          <p:nvPr/>
        </p:nvSpPr>
        <p:spPr>
          <a:xfrm>
            <a:off x="7136000" y="1704325"/>
            <a:ext cx="1389600" cy="61560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Retention vs Job Changing</a:t>
            </a:r>
            <a:endParaRPr/>
          </a:p>
        </p:txBody>
      </p:sp>
      <p:sp>
        <p:nvSpPr>
          <p:cNvPr id="1570" name="Google Shape;1570;p199"/>
          <p:cNvSpPr txBox="1"/>
          <p:nvPr/>
        </p:nvSpPr>
        <p:spPr>
          <a:xfrm>
            <a:off x="4125200" y="3763600"/>
            <a:ext cx="1389600" cy="61560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Program value-added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00"/>
          <p:cNvSpPr txBox="1"/>
          <p:nvPr>
            <p:ph idx="1" type="subTitle"/>
          </p:nvPr>
        </p:nvSpPr>
        <p:spPr>
          <a:xfrm>
            <a:off x="648750" y="1122525"/>
            <a:ext cx="7454100" cy="8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p:txBody>
      </p:sp>
      <p:sp>
        <p:nvSpPr>
          <p:cNvPr id="1576" name="Google Shape;1576;p200"/>
          <p:cNvSpPr txBox="1"/>
          <p:nvPr>
            <p:ph idx="4294967295" type="title"/>
          </p:nvPr>
        </p:nvSpPr>
        <p:spPr>
          <a:xfrm>
            <a:off x="0" y="0"/>
            <a:ext cx="9144000" cy="935400"/>
          </a:xfrm>
          <a:prstGeom prst="rect">
            <a:avLst/>
          </a:prstGeom>
          <a:solidFill>
            <a:srgbClr val="FF9900"/>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rgbClr val="FFFFFF"/>
                </a:solidFill>
                <a:highlight>
                  <a:srgbClr val="FF9900"/>
                </a:highlight>
              </a:rPr>
              <a:t>Code of </a:t>
            </a:r>
            <a:r>
              <a:rPr b="1" lang="en">
                <a:solidFill>
                  <a:srgbClr val="FFFFFF"/>
                </a:solidFill>
                <a:highlight>
                  <a:srgbClr val="FF9900"/>
                </a:highlight>
              </a:rPr>
              <a:t>Conduct</a:t>
            </a:r>
            <a:endParaRPr b="1">
              <a:solidFill>
                <a:srgbClr val="FFFFFF"/>
              </a:solidFill>
              <a:highlight>
                <a:srgbClr val="FF9900"/>
              </a:highlight>
            </a:endParaRPr>
          </a:p>
        </p:txBody>
      </p:sp>
      <p:sp>
        <p:nvSpPr>
          <p:cNvPr id="1577" name="Google Shape;1577;p200"/>
          <p:cNvSpPr txBox="1"/>
          <p:nvPr/>
        </p:nvSpPr>
        <p:spPr>
          <a:xfrm>
            <a:off x="0" y="935400"/>
            <a:ext cx="9144000" cy="43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“Be tough on ideas, gentle on people.”</a:t>
            </a:r>
            <a:endParaRPr b="1" i="0" sz="2400" u="none" cap="none" strike="noStrike">
              <a:solidFill>
                <a:srgbClr val="000000"/>
              </a:solidFill>
              <a:latin typeface="Arial"/>
              <a:ea typeface="Arial"/>
              <a:cs typeface="Arial"/>
              <a:sym typeface="Arial"/>
            </a:endParaRPr>
          </a:p>
        </p:txBody>
      </p:sp>
      <p:graphicFrame>
        <p:nvGraphicFramePr>
          <p:cNvPr id="1578" name="Google Shape;1578;p200"/>
          <p:cNvGraphicFramePr/>
          <p:nvPr/>
        </p:nvGraphicFramePr>
        <p:xfrm>
          <a:off x="28275" y="1374900"/>
          <a:ext cx="3000000" cy="3000000"/>
        </p:xfrm>
        <a:graphic>
          <a:graphicData uri="http://schemas.openxmlformats.org/drawingml/2006/table">
            <a:tbl>
              <a:tblPr>
                <a:noFill/>
                <a:tableStyleId>{43F9CDF6-90F3-4315-A754-01A0DD6BA4DC}</a:tableStyleId>
              </a:tblPr>
              <a:tblGrid>
                <a:gridCol w="3097050"/>
                <a:gridCol w="3097050"/>
                <a:gridCol w="2893350"/>
              </a:tblGrid>
              <a:tr h="150852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9900"/>
                          </a:solidFill>
                        </a:rPr>
                        <a:t>Humble</a:t>
                      </a:r>
                      <a:endParaRPr b="1" sz="1400" u="none" cap="none" strike="noStrike">
                        <a:solidFill>
                          <a:srgbClr val="FF9900"/>
                        </a:solidFill>
                      </a:endParaRPr>
                    </a:p>
                    <a:p>
                      <a:pPr indent="0" lvl="0" marL="0" marR="0" rtl="0" algn="ctr">
                        <a:lnSpc>
                          <a:spcPct val="100000"/>
                        </a:lnSpc>
                        <a:spcBef>
                          <a:spcPts val="0"/>
                        </a:spcBef>
                        <a:spcAft>
                          <a:spcPts val="0"/>
                        </a:spcAft>
                        <a:buClr>
                          <a:srgbClr val="000000"/>
                        </a:buClr>
                        <a:buSzPts val="1200"/>
                        <a:buFont typeface="Arial"/>
                        <a:buNone/>
                      </a:pPr>
                      <a:r>
                        <a:rPr lang="en" sz="1200" u="none" cap="none" strike="noStrike"/>
                        <a:t>We are nothing without each other. We connect communities, and it is our mutual respect for one another that keeps us moving forward.</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9900"/>
                          </a:solidFill>
                        </a:rPr>
                        <a:t>Sensitive and Thoughtful</a:t>
                      </a:r>
                      <a:endParaRPr b="1" sz="1400" u="none" cap="none" strike="noStrike">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200" u="none" cap="none" strike="noStrike"/>
                        <a:t>We are constantly sensitive to the fact that we are not just dealing with numbers, but that we are dealing with people's lives.</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9900"/>
                          </a:solidFill>
                        </a:rPr>
                        <a:t>Approachable and Fun</a:t>
                      </a:r>
                      <a:endParaRPr b="1" sz="1400" u="none" cap="none" strike="noStrike">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200" u="none" cap="none" strike="noStrike"/>
                        <a:t>Whether you’re a nonprofit, a data scientist, or just someone interested in learning more, we welcome you to the DataKind community and make sure you have a great experience with us.</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r>
              <a:tr h="150852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9900"/>
                          </a:solidFill>
                        </a:rPr>
                        <a:t>Transparent and Open</a:t>
                      </a:r>
                      <a:endParaRPr b="1" sz="1400" u="none" cap="none" strike="noStrike">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200" u="none" cap="none" strike="noStrike"/>
                        <a:t>We are completely transparent in what we do, how we create our work, how we approach problems, and how we think about the world.</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9900"/>
                          </a:solidFill>
                        </a:rPr>
                        <a:t>Committed to Excellence</a:t>
                      </a:r>
                      <a:endParaRPr b="1" sz="1400" u="none" cap="none" strike="noStrike">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200" u="none" cap="none" strike="noStrike"/>
                        <a:t>People rely on our abilities and those of our volunteers, so we only accept the best and the brightest into DataKind’s staff and top ranks. We strive to continuously learn and improve.</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9900"/>
                          </a:solidFill>
                        </a:rPr>
                        <a:t>Committed to Diversity</a:t>
                      </a:r>
                      <a:endParaRPr b="1" sz="1400" u="none" cap="none" strike="noStrike">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200" u="none" cap="none" strike="noStrike"/>
                        <a:t>We welcome diverse viewpoints, diverse skillsets, diverse backgrounds, diverse lifestyles, and seek variety and richness in our community.</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r>
            </a:tbl>
          </a:graphicData>
        </a:graphic>
      </p:graphicFrame>
      <p:sp>
        <p:nvSpPr>
          <p:cNvPr id="1579" name="Google Shape;1579;p200"/>
          <p:cNvSpPr txBox="1"/>
          <p:nvPr/>
        </p:nvSpPr>
        <p:spPr>
          <a:xfrm>
            <a:off x="0" y="4602150"/>
            <a:ext cx="9144000" cy="43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Discrimination and harassment are expressly prohibited in our community.</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01"/>
          <p:cNvSpPr txBox="1"/>
          <p:nvPr>
            <p:ph idx="1" type="subTitle"/>
          </p:nvPr>
        </p:nvSpPr>
        <p:spPr>
          <a:xfrm>
            <a:off x="648750" y="1122525"/>
            <a:ext cx="7454100" cy="8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p:txBody>
      </p:sp>
      <p:sp>
        <p:nvSpPr>
          <p:cNvPr id="1585" name="Google Shape;1585;p201"/>
          <p:cNvSpPr txBox="1"/>
          <p:nvPr>
            <p:ph idx="4294967295" type="title"/>
          </p:nvPr>
        </p:nvSpPr>
        <p:spPr>
          <a:xfrm>
            <a:off x="0" y="0"/>
            <a:ext cx="9144000" cy="935400"/>
          </a:xfrm>
          <a:prstGeom prst="rect">
            <a:avLst/>
          </a:prstGeom>
          <a:solidFill>
            <a:srgbClr val="FF9900"/>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rgbClr val="FFFFFF"/>
                </a:solidFill>
                <a:highlight>
                  <a:srgbClr val="FF9900"/>
                </a:highlight>
              </a:rPr>
              <a:t>Housekeeping/Knowledge Management</a:t>
            </a:r>
            <a:endParaRPr b="1">
              <a:solidFill>
                <a:srgbClr val="FFFFFF"/>
              </a:solidFill>
              <a:highlight>
                <a:srgbClr val="FF9900"/>
              </a:highlight>
            </a:endParaRPr>
          </a:p>
        </p:txBody>
      </p:sp>
      <p:graphicFrame>
        <p:nvGraphicFramePr>
          <p:cNvPr id="1586" name="Google Shape;1586;p201"/>
          <p:cNvGraphicFramePr/>
          <p:nvPr/>
        </p:nvGraphicFramePr>
        <p:xfrm>
          <a:off x="28275" y="1374900"/>
          <a:ext cx="3000000" cy="3000000"/>
        </p:xfrm>
        <a:graphic>
          <a:graphicData uri="http://schemas.openxmlformats.org/drawingml/2006/table">
            <a:tbl>
              <a:tblPr>
                <a:noFill/>
                <a:tableStyleId>{43F9CDF6-90F3-4315-A754-01A0DD6BA4DC}</a:tableStyleId>
              </a:tblPr>
              <a:tblGrid>
                <a:gridCol w="2317025"/>
                <a:gridCol w="2317025"/>
                <a:gridCol w="2317025"/>
                <a:gridCol w="2164625"/>
              </a:tblGrid>
              <a:tr h="3054750">
                <a:tc>
                  <a:txBody>
                    <a:bodyPr/>
                    <a:lstStyle/>
                    <a:p>
                      <a:pPr indent="0" lvl="0" marL="0" marR="0" rtl="0" algn="ctr">
                        <a:lnSpc>
                          <a:spcPct val="100000"/>
                        </a:lnSpc>
                        <a:spcBef>
                          <a:spcPts val="0"/>
                        </a:spcBef>
                        <a:spcAft>
                          <a:spcPts val="0"/>
                        </a:spcAft>
                        <a:buNone/>
                      </a:pPr>
                      <a:r>
                        <a:rPr b="1" lang="en">
                          <a:solidFill>
                            <a:srgbClr val="FF9900"/>
                          </a:solidFill>
                        </a:rPr>
                        <a:t>Documentation</a:t>
                      </a:r>
                      <a:endParaRPr b="1">
                        <a:solidFill>
                          <a:srgbClr val="FF9900"/>
                        </a:solidFill>
                      </a:endParaRPr>
                    </a:p>
                    <a:p>
                      <a:pPr indent="0" lvl="0" marL="0" marR="0" rtl="0" algn="ctr">
                        <a:lnSpc>
                          <a:spcPct val="100000"/>
                        </a:lnSpc>
                        <a:spcBef>
                          <a:spcPts val="0"/>
                        </a:spcBef>
                        <a:spcAft>
                          <a:spcPts val="0"/>
                        </a:spcAft>
                        <a:buNone/>
                      </a:pPr>
                      <a:r>
                        <a:t/>
                      </a:r>
                      <a:endParaRPr b="1">
                        <a:solidFill>
                          <a:srgbClr val="FF9900"/>
                        </a:solidFill>
                      </a:endParaRPr>
                    </a:p>
                    <a:p>
                      <a:pPr indent="0" lvl="0" marL="0" rtl="0" algn="ctr">
                        <a:spcBef>
                          <a:spcPts val="0"/>
                        </a:spcBef>
                        <a:spcAft>
                          <a:spcPts val="0"/>
                        </a:spcAft>
                        <a:buClr>
                          <a:schemeClr val="dk1"/>
                        </a:buClr>
                        <a:buSzPts val="1200"/>
                        <a:buFont typeface="Arial"/>
                        <a:buNone/>
                      </a:pPr>
                      <a:r>
                        <a:rPr lang="en" sz="1200">
                          <a:solidFill>
                            <a:schemeClr val="dk1"/>
                          </a:solidFill>
                        </a:rPr>
                        <a:t>Project docs are located in the Google Drive folder. Data Ambassadors will make sure you have access when we split into groups. Overviews also include links to the rest of resources.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b="1" sz="1100">
                        <a:solidFill>
                          <a:schemeClr val="dk1"/>
                        </a:solidFill>
                      </a:endParaRPr>
                    </a:p>
                    <a:p>
                      <a:pPr indent="0" lvl="0" marL="0" marR="0" rtl="0" algn="ctr">
                        <a:lnSpc>
                          <a:spcPct val="100000"/>
                        </a:lnSpc>
                        <a:spcBef>
                          <a:spcPts val="0"/>
                        </a:spcBef>
                        <a:spcAft>
                          <a:spcPts val="0"/>
                        </a:spcAft>
                        <a:buNone/>
                      </a:pPr>
                      <a:r>
                        <a:t/>
                      </a:r>
                      <a:endParaRPr b="1">
                        <a:solidFill>
                          <a:srgbClr val="FF9900"/>
                        </a:solidFill>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9900"/>
                          </a:solidFill>
                        </a:rPr>
                        <a:t>Code</a:t>
                      </a:r>
                      <a:endParaRPr b="1">
                        <a:solidFill>
                          <a:srgbClr val="FF9900"/>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rgbClr val="FF9900"/>
                        </a:solidFill>
                      </a:endParaRPr>
                    </a:p>
                    <a:p>
                      <a:pPr indent="0" lvl="0" marL="0" marR="0" rtl="0" algn="ctr">
                        <a:lnSpc>
                          <a:spcPct val="100000"/>
                        </a:lnSpc>
                        <a:spcBef>
                          <a:spcPts val="0"/>
                        </a:spcBef>
                        <a:spcAft>
                          <a:spcPts val="0"/>
                        </a:spcAft>
                        <a:buClr>
                          <a:srgbClr val="000000"/>
                        </a:buClr>
                        <a:buSzPts val="1200"/>
                        <a:buFont typeface="Arial"/>
                        <a:buNone/>
                      </a:pPr>
                      <a:r>
                        <a:rPr lang="en" sz="1200"/>
                        <a:t>Commit your code to github! Each project has its own repo; DAs will set you up with the right level of access. If you don’t know what GitHub is, don’t worry, we can help!</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9900"/>
                          </a:solidFill>
                        </a:rPr>
                        <a:t>Data</a:t>
                      </a:r>
                      <a:endParaRPr b="1">
                        <a:solidFill>
                          <a:srgbClr val="FF9900"/>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200"/>
                        <a:t>We try to </a:t>
                      </a:r>
                      <a:r>
                        <a:rPr lang="en" sz="1200"/>
                        <a:t>avoid committing data to Github. Each of the project Google Drive folders has a data folder where the data for the project is stored (or even better - links to access from source)</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9900"/>
                          </a:solidFill>
                        </a:rPr>
                        <a:t>Communication</a:t>
                      </a:r>
                      <a:endParaRPr b="1">
                        <a:solidFill>
                          <a:srgbClr val="FF9900"/>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200"/>
                        <a:t>Share your work with the rest of the team in Slack! Each project has a Slack channel. Please join (link below). Work will continue here after today!</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r>
            </a:tbl>
          </a:graphicData>
        </a:graphic>
      </p:graphicFrame>
      <p:pic>
        <p:nvPicPr>
          <p:cNvPr id="1587" name="Google Shape;1587;p201"/>
          <p:cNvPicPr preferRelativeResize="0"/>
          <p:nvPr/>
        </p:nvPicPr>
        <p:blipFill>
          <a:blip r:embed="rId3">
            <a:alphaModFix/>
          </a:blip>
          <a:stretch>
            <a:fillRect/>
          </a:stretch>
        </p:blipFill>
        <p:spPr>
          <a:xfrm>
            <a:off x="648750" y="3602175"/>
            <a:ext cx="1037629" cy="935400"/>
          </a:xfrm>
          <a:prstGeom prst="rect">
            <a:avLst/>
          </a:prstGeom>
          <a:noFill/>
          <a:ln>
            <a:noFill/>
          </a:ln>
        </p:spPr>
      </p:pic>
      <p:pic>
        <p:nvPicPr>
          <p:cNvPr id="1588" name="Google Shape;1588;p201"/>
          <p:cNvPicPr preferRelativeResize="0"/>
          <p:nvPr/>
        </p:nvPicPr>
        <p:blipFill>
          <a:blip r:embed="rId3">
            <a:alphaModFix/>
          </a:blip>
          <a:stretch>
            <a:fillRect/>
          </a:stretch>
        </p:blipFill>
        <p:spPr>
          <a:xfrm>
            <a:off x="5276400" y="3602175"/>
            <a:ext cx="1037629" cy="935400"/>
          </a:xfrm>
          <a:prstGeom prst="rect">
            <a:avLst/>
          </a:prstGeom>
          <a:noFill/>
          <a:ln>
            <a:noFill/>
          </a:ln>
        </p:spPr>
      </p:pic>
      <p:pic>
        <p:nvPicPr>
          <p:cNvPr id="1589" name="Google Shape;1589;p201"/>
          <p:cNvPicPr preferRelativeResize="0"/>
          <p:nvPr/>
        </p:nvPicPr>
        <p:blipFill>
          <a:blip r:embed="rId4">
            <a:alphaModFix/>
          </a:blip>
          <a:stretch>
            <a:fillRect/>
          </a:stretch>
        </p:blipFill>
        <p:spPr>
          <a:xfrm>
            <a:off x="7586950" y="3583886"/>
            <a:ext cx="1037625" cy="971989"/>
          </a:xfrm>
          <a:prstGeom prst="rect">
            <a:avLst/>
          </a:prstGeom>
          <a:noFill/>
          <a:ln>
            <a:noFill/>
          </a:ln>
        </p:spPr>
      </p:pic>
      <p:pic>
        <p:nvPicPr>
          <p:cNvPr id="1590" name="Google Shape;1590;p201"/>
          <p:cNvPicPr preferRelativeResize="0"/>
          <p:nvPr/>
        </p:nvPicPr>
        <p:blipFill>
          <a:blip r:embed="rId5">
            <a:alphaModFix/>
          </a:blip>
          <a:stretch>
            <a:fillRect/>
          </a:stretch>
        </p:blipFill>
        <p:spPr>
          <a:xfrm>
            <a:off x="2937899" y="3563463"/>
            <a:ext cx="1065574" cy="10128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02"/>
          <p:cNvSpPr txBox="1"/>
          <p:nvPr>
            <p:ph idx="1" type="subTitle"/>
          </p:nvPr>
        </p:nvSpPr>
        <p:spPr>
          <a:xfrm>
            <a:off x="648750" y="1122525"/>
            <a:ext cx="7454100" cy="8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SzPts val="3000"/>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p:txBody>
      </p:sp>
      <p:sp>
        <p:nvSpPr>
          <p:cNvPr id="1596" name="Google Shape;1596;p202"/>
          <p:cNvSpPr txBox="1"/>
          <p:nvPr>
            <p:ph idx="4294967295" type="title"/>
          </p:nvPr>
        </p:nvSpPr>
        <p:spPr>
          <a:xfrm>
            <a:off x="0" y="0"/>
            <a:ext cx="9144000" cy="935400"/>
          </a:xfrm>
          <a:prstGeom prst="rect">
            <a:avLst/>
          </a:prstGeom>
          <a:solidFill>
            <a:srgbClr val="FF9900"/>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rgbClr val="FFFFFF"/>
                </a:solidFill>
                <a:highlight>
                  <a:srgbClr val="FF9900"/>
                </a:highlight>
              </a:rPr>
              <a:t>Housekeeping/Knowledge Management</a:t>
            </a:r>
            <a:endParaRPr b="1">
              <a:solidFill>
                <a:srgbClr val="FFFFFF"/>
              </a:solidFill>
              <a:highlight>
                <a:srgbClr val="FF9900"/>
              </a:highlight>
            </a:endParaRPr>
          </a:p>
        </p:txBody>
      </p:sp>
      <p:graphicFrame>
        <p:nvGraphicFramePr>
          <p:cNvPr id="1597" name="Google Shape;1597;p202"/>
          <p:cNvGraphicFramePr/>
          <p:nvPr/>
        </p:nvGraphicFramePr>
        <p:xfrm>
          <a:off x="28275" y="1222500"/>
          <a:ext cx="3000000" cy="3000000"/>
        </p:xfrm>
        <a:graphic>
          <a:graphicData uri="http://schemas.openxmlformats.org/drawingml/2006/table">
            <a:tbl>
              <a:tblPr>
                <a:noFill/>
                <a:tableStyleId>{43F9CDF6-90F3-4315-A754-01A0DD6BA4DC}</a:tableStyleId>
              </a:tblPr>
              <a:tblGrid>
                <a:gridCol w="9144000"/>
              </a:tblGrid>
              <a:tr h="1497625">
                <a:tc>
                  <a:txBody>
                    <a:bodyPr/>
                    <a:lstStyle/>
                    <a:p>
                      <a:pPr indent="0" lvl="0" marL="0" marR="0" rtl="0" algn="ctr">
                        <a:lnSpc>
                          <a:spcPct val="100000"/>
                        </a:lnSpc>
                        <a:spcBef>
                          <a:spcPts val="0"/>
                        </a:spcBef>
                        <a:spcAft>
                          <a:spcPts val="0"/>
                        </a:spcAft>
                        <a:buClr>
                          <a:srgbClr val="000000"/>
                        </a:buClr>
                        <a:buSzPts val="1400"/>
                        <a:buFont typeface="Arial"/>
                        <a:buNone/>
                      </a:pPr>
                      <a:r>
                        <a:rPr b="1" lang="en" sz="2500">
                          <a:solidFill>
                            <a:srgbClr val="FF9900"/>
                          </a:solidFill>
                        </a:rPr>
                        <a:t>Slack</a:t>
                      </a:r>
                      <a:endParaRPr b="1" sz="2500">
                        <a:solidFill>
                          <a:srgbClr val="FF9900"/>
                        </a:solidFill>
                      </a:endParaRPr>
                    </a:p>
                    <a:p>
                      <a:pPr indent="0" lvl="0" marL="0" marR="0" rtl="0" algn="ctr">
                        <a:lnSpc>
                          <a:spcPct val="100000"/>
                        </a:lnSpc>
                        <a:spcBef>
                          <a:spcPts val="0"/>
                        </a:spcBef>
                        <a:spcAft>
                          <a:spcPts val="0"/>
                        </a:spcAft>
                        <a:buClr>
                          <a:srgbClr val="000000"/>
                        </a:buClr>
                        <a:buSzPts val="1400"/>
                        <a:buFont typeface="Arial"/>
                        <a:buNone/>
                      </a:pPr>
                      <a:r>
                        <a:t/>
                      </a:r>
                      <a:endParaRPr b="1" sz="1800">
                        <a:solidFill>
                          <a:srgbClr val="FF9900"/>
                        </a:solidFill>
                      </a:endParaRPr>
                    </a:p>
                    <a:p>
                      <a:pPr indent="0" lvl="0" marL="0" marR="0" rtl="0" algn="ctr">
                        <a:lnSpc>
                          <a:spcPct val="100000"/>
                        </a:lnSpc>
                        <a:spcBef>
                          <a:spcPts val="400"/>
                        </a:spcBef>
                        <a:spcAft>
                          <a:spcPts val="0"/>
                        </a:spcAft>
                        <a:buClr>
                          <a:srgbClr val="000000"/>
                        </a:buClr>
                        <a:buSzPts val="1200"/>
                        <a:buFont typeface="Arial"/>
                        <a:buNone/>
                      </a:pPr>
                      <a:r>
                        <a:rPr lang="en" sz="1600"/>
                        <a:t>If you haven’t already, please join our Slack at </a:t>
                      </a:r>
                      <a:r>
                        <a:rPr b="1" lang="en" sz="1600"/>
                        <a:t>dkdc.herokuapp.com</a:t>
                      </a:r>
                      <a:endParaRPr b="1" sz="1600"/>
                    </a:p>
                    <a:p>
                      <a:pPr indent="0" lvl="0" marL="0" marR="0" rtl="0" algn="ctr">
                        <a:lnSpc>
                          <a:spcPct val="100000"/>
                        </a:lnSpc>
                        <a:spcBef>
                          <a:spcPts val="400"/>
                        </a:spcBef>
                        <a:spcAft>
                          <a:spcPts val="0"/>
                        </a:spcAft>
                        <a:buClr>
                          <a:srgbClr val="000000"/>
                        </a:buClr>
                        <a:buSzPts val="1200"/>
                        <a:buFont typeface="Arial"/>
                        <a:buNone/>
                      </a:pPr>
                      <a:r>
                        <a:t/>
                      </a:r>
                      <a:endParaRPr sz="1600"/>
                    </a:p>
                    <a:p>
                      <a:pPr indent="0" lvl="0" marL="0" marR="0" rtl="0" algn="ctr">
                        <a:lnSpc>
                          <a:spcPct val="100000"/>
                        </a:lnSpc>
                        <a:spcBef>
                          <a:spcPts val="400"/>
                        </a:spcBef>
                        <a:spcAft>
                          <a:spcPts val="0"/>
                        </a:spcAft>
                        <a:buClr>
                          <a:srgbClr val="000000"/>
                        </a:buClr>
                        <a:buSzPts val="1200"/>
                        <a:buFont typeface="Arial"/>
                        <a:buNone/>
                      </a:pPr>
                      <a:r>
                        <a:rPr lang="en" sz="1600"/>
                        <a:t>There are channels for each of today’s projects, with the resources pinned in a post at the top. The channels are:</a:t>
                      </a:r>
                      <a:endParaRPr sz="1600"/>
                    </a:p>
                    <a:p>
                      <a:pPr indent="0" lvl="0" marL="0" marR="0" rtl="0" algn="ctr">
                        <a:lnSpc>
                          <a:spcPct val="100000"/>
                        </a:lnSpc>
                        <a:spcBef>
                          <a:spcPts val="400"/>
                        </a:spcBef>
                        <a:spcAft>
                          <a:spcPts val="0"/>
                        </a:spcAft>
                        <a:buClr>
                          <a:srgbClr val="000000"/>
                        </a:buClr>
                        <a:buSzPts val="1200"/>
                        <a:buFont typeface="Arial"/>
                        <a:buNone/>
                      </a:pPr>
                      <a:r>
                        <a:t/>
                      </a:r>
                      <a:endParaRPr sz="1600"/>
                    </a:p>
                    <a:p>
                      <a:pPr indent="0" lvl="0" marL="0" rtl="0" algn="ctr">
                        <a:spcBef>
                          <a:spcPts val="400"/>
                        </a:spcBef>
                        <a:spcAft>
                          <a:spcPts val="0"/>
                        </a:spcAft>
                        <a:buClr>
                          <a:schemeClr val="dk1"/>
                        </a:buClr>
                        <a:buSzPts val="1200"/>
                        <a:buFont typeface="Arial"/>
                        <a:buNone/>
                      </a:pPr>
                      <a:r>
                        <a:rPr lang="en" sz="1600">
                          <a:solidFill>
                            <a:schemeClr val="dk1"/>
                          </a:solidFill>
                        </a:rPr>
                        <a:t>Save the Children: </a:t>
                      </a:r>
                      <a:r>
                        <a:rPr b="1" lang="en" sz="1600">
                          <a:solidFill>
                            <a:schemeClr val="dk1"/>
                          </a:solidFill>
                        </a:rPr>
                        <a:t>#save-october-datadive</a:t>
                      </a:r>
                      <a:endParaRPr b="1" sz="1600">
                        <a:solidFill>
                          <a:schemeClr val="dk1"/>
                        </a:solidFill>
                      </a:endParaRPr>
                    </a:p>
                    <a:p>
                      <a:pPr indent="0" lvl="0" marL="0" rtl="0" algn="ctr">
                        <a:spcBef>
                          <a:spcPts val="400"/>
                        </a:spcBef>
                        <a:spcAft>
                          <a:spcPts val="0"/>
                        </a:spcAft>
                        <a:buClr>
                          <a:schemeClr val="dk1"/>
                        </a:buClr>
                        <a:buSzPts val="1200"/>
                        <a:buFont typeface="Arial"/>
                        <a:buNone/>
                      </a:pPr>
                      <a:r>
                        <a:rPr lang="en" sz="1600">
                          <a:solidFill>
                            <a:schemeClr val="dk1"/>
                          </a:solidFill>
                        </a:rPr>
                        <a:t>Education for Employment: </a:t>
                      </a:r>
                      <a:r>
                        <a:rPr b="1" lang="en" sz="1600">
                          <a:solidFill>
                            <a:schemeClr val="dk1"/>
                          </a:solidFill>
                        </a:rPr>
                        <a:t>#educationforemployment</a:t>
                      </a:r>
                      <a:endParaRPr sz="1600"/>
                    </a:p>
                    <a:p>
                      <a:pPr indent="0" lvl="0" marL="0" marR="0" rtl="0" algn="ctr">
                        <a:lnSpc>
                          <a:spcPct val="100000"/>
                        </a:lnSpc>
                        <a:spcBef>
                          <a:spcPts val="400"/>
                        </a:spcBef>
                        <a:spcAft>
                          <a:spcPts val="0"/>
                        </a:spcAft>
                        <a:buClr>
                          <a:srgbClr val="000000"/>
                        </a:buClr>
                        <a:buSzPts val="1200"/>
                        <a:buFont typeface="Arial"/>
                        <a:buNone/>
                      </a:pPr>
                      <a:r>
                        <a:rPr lang="en" sz="1600"/>
                        <a:t>GET Cities:</a:t>
                      </a:r>
                      <a:r>
                        <a:rPr b="1" lang="en" sz="1600"/>
                        <a:t> #getcitieschicago</a:t>
                      </a:r>
                      <a:endParaRPr b="1" sz="1600"/>
                    </a:p>
                    <a:p>
                      <a:pPr indent="0" lvl="0" marL="0" marR="0" rtl="0" algn="ctr">
                        <a:lnSpc>
                          <a:spcPct val="100000"/>
                        </a:lnSpc>
                        <a:spcBef>
                          <a:spcPts val="400"/>
                        </a:spcBef>
                        <a:spcAft>
                          <a:spcPts val="0"/>
                        </a:spcAft>
                        <a:buClr>
                          <a:srgbClr val="000000"/>
                        </a:buClr>
                        <a:buSzPts val="1200"/>
                        <a:buFont typeface="Arial"/>
                        <a:buNone/>
                      </a:pPr>
                      <a:r>
                        <a:rPr lang="en" sz="1600"/>
                        <a:t>Starting WIth Today:</a:t>
                      </a:r>
                      <a:r>
                        <a:rPr b="1" lang="en" sz="1600"/>
                        <a:t> #startingwithtoday</a:t>
                      </a:r>
                      <a:endParaRPr b="1" sz="1600"/>
                    </a:p>
                    <a:p>
                      <a:pPr indent="0" lvl="0" marL="0" marR="0" rtl="0" algn="ctr">
                        <a:lnSpc>
                          <a:spcPct val="100000"/>
                        </a:lnSpc>
                        <a:spcBef>
                          <a:spcPts val="400"/>
                        </a:spcBef>
                        <a:spcAft>
                          <a:spcPts val="0"/>
                        </a:spcAft>
                        <a:buClr>
                          <a:srgbClr val="000000"/>
                        </a:buClr>
                        <a:buSzPts val="1200"/>
                        <a:buFont typeface="Arial"/>
                        <a:buNone/>
                      </a:pPr>
                      <a:r>
                        <a:t/>
                      </a:r>
                      <a:endParaRPr b="1" sz="1600"/>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tc>
              </a:tr>
            </a:tbl>
          </a:graphicData>
        </a:graphic>
      </p:graphicFrame>
      <p:pic>
        <p:nvPicPr>
          <p:cNvPr id="1598" name="Google Shape;1598;p202"/>
          <p:cNvPicPr preferRelativeResize="0"/>
          <p:nvPr/>
        </p:nvPicPr>
        <p:blipFill>
          <a:blip r:embed="rId3">
            <a:alphaModFix/>
          </a:blip>
          <a:stretch>
            <a:fillRect/>
          </a:stretch>
        </p:blipFill>
        <p:spPr>
          <a:xfrm>
            <a:off x="7586950" y="3583886"/>
            <a:ext cx="1037625" cy="9719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03"/>
          <p:cNvSpPr txBox="1"/>
          <p:nvPr>
            <p:ph idx="2" type="body"/>
          </p:nvPr>
        </p:nvSpPr>
        <p:spPr>
          <a:xfrm>
            <a:off x="193100" y="1130975"/>
            <a:ext cx="8728500" cy="3806700"/>
          </a:xfrm>
          <a:prstGeom prst="rect">
            <a:avLst/>
          </a:prstGeom>
          <a:noFill/>
          <a:ln>
            <a:noFill/>
          </a:ln>
        </p:spPr>
        <p:txBody>
          <a:bodyPr anchorCtr="0" anchor="t" bIns="91400" lIns="91400" spcFirstLastPara="1" rIns="91400" wrap="square" tIns="91400">
            <a:noAutofit/>
          </a:bodyPr>
          <a:lstStyle/>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9:30 am </a:t>
            </a:r>
            <a:r>
              <a:rPr lang="en" sz="1900">
                <a:solidFill>
                  <a:schemeClr val="dk1"/>
                </a:solidFill>
                <a:latin typeface="Roboto"/>
                <a:ea typeface="Roboto"/>
                <a:cs typeface="Roboto"/>
                <a:sym typeface="Roboto"/>
              </a:rPr>
              <a:t>– Volunteers arrive; bagels and coffee served</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10:15 am</a:t>
            </a:r>
            <a:r>
              <a:rPr lang="en" sz="1900">
                <a:solidFill>
                  <a:schemeClr val="dk1"/>
                </a:solidFill>
                <a:latin typeface="Roboto"/>
                <a:ea typeface="Roboto"/>
                <a:cs typeface="Roboto"/>
                <a:sym typeface="Roboto"/>
              </a:rPr>
              <a:t> – Introductions to DataKind and the individual projects</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11:00 am</a:t>
            </a:r>
            <a:r>
              <a:rPr lang="en" sz="1900">
                <a:solidFill>
                  <a:schemeClr val="dk1"/>
                </a:solidFill>
                <a:latin typeface="Roboto"/>
                <a:ea typeface="Roboto"/>
                <a:cs typeface="Roboto"/>
                <a:sym typeface="Roboto"/>
              </a:rPr>
              <a:t> – Begin work on projects for two-hour morning session</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1:00 pm </a:t>
            </a:r>
            <a:r>
              <a:rPr lang="en" sz="1900">
                <a:solidFill>
                  <a:schemeClr val="dk1"/>
                </a:solidFill>
                <a:latin typeface="Roboto"/>
                <a:ea typeface="Roboto"/>
                <a:cs typeface="Roboto"/>
                <a:sym typeface="Roboto"/>
              </a:rPr>
              <a:t>– Lunch is served</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2:00 pm</a:t>
            </a:r>
            <a:r>
              <a:rPr lang="en" sz="1900">
                <a:solidFill>
                  <a:schemeClr val="dk1"/>
                </a:solidFill>
                <a:latin typeface="Roboto"/>
                <a:ea typeface="Roboto"/>
                <a:cs typeface="Roboto"/>
                <a:sym typeface="Roboto"/>
              </a:rPr>
              <a:t> – Resume work on projects for two-hour afternoon session</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4:00 pm </a:t>
            </a:r>
            <a:r>
              <a:rPr lang="en" sz="1900">
                <a:solidFill>
                  <a:schemeClr val="dk1"/>
                </a:solidFill>
                <a:latin typeface="Roboto"/>
                <a:ea typeface="Roboto"/>
                <a:cs typeface="Roboto"/>
                <a:sym typeface="Roboto"/>
              </a:rPr>
              <a:t>– Regroup to present progress made throughout the day and next steps</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5:00 pm </a:t>
            </a:r>
            <a:r>
              <a:rPr lang="en" sz="1900">
                <a:solidFill>
                  <a:schemeClr val="dk1"/>
                </a:solidFill>
                <a:latin typeface="Roboto"/>
                <a:ea typeface="Roboto"/>
                <a:cs typeface="Roboto"/>
                <a:sym typeface="Roboto"/>
              </a:rPr>
              <a:t>– Event ends</a:t>
            </a:r>
            <a:endParaRPr b="1" sz="2500">
              <a:latin typeface="Helvetica Neue"/>
              <a:ea typeface="Helvetica Neue"/>
              <a:cs typeface="Helvetica Neue"/>
              <a:sym typeface="Helvetica Neue"/>
            </a:endParaRPr>
          </a:p>
          <a:p>
            <a:pPr indent="-190464" lvl="0" marL="342864" rtl="0" algn="l">
              <a:lnSpc>
                <a:spcPct val="115000"/>
              </a:lnSpc>
              <a:spcBef>
                <a:spcPts val="0"/>
              </a:spcBef>
              <a:spcAft>
                <a:spcPts val="0"/>
              </a:spcAft>
              <a:buClr>
                <a:schemeClr val="dk1"/>
              </a:buClr>
              <a:buSzPts val="3000"/>
              <a:buFont typeface="Helvetica Neue"/>
              <a:buNone/>
            </a:pPr>
            <a:r>
              <a:t/>
            </a:r>
            <a:endParaRPr sz="1800">
              <a:latin typeface="Helvetica Neue"/>
              <a:ea typeface="Helvetica Neue"/>
              <a:cs typeface="Helvetica Neue"/>
              <a:sym typeface="Helvetica Neue"/>
            </a:endParaRPr>
          </a:p>
          <a:p>
            <a:pPr indent="0" lvl="0" marL="152400" rtl="0" algn="l">
              <a:lnSpc>
                <a:spcPct val="100000"/>
              </a:lnSpc>
              <a:spcBef>
                <a:spcPts val="0"/>
              </a:spcBef>
              <a:spcAft>
                <a:spcPts val="0"/>
              </a:spcAft>
              <a:buClr>
                <a:schemeClr val="dk1"/>
              </a:buClr>
              <a:buSzPts val="3000"/>
              <a:buFont typeface="Helvetica Neue"/>
              <a:buNone/>
            </a:pPr>
            <a:r>
              <a:t/>
            </a:r>
            <a:endParaRPr sz="1800">
              <a:latin typeface="Helvetica Neue"/>
              <a:ea typeface="Helvetica Neue"/>
              <a:cs typeface="Helvetica Neue"/>
              <a:sym typeface="Helvetica Neue"/>
            </a:endParaRPr>
          </a:p>
          <a:p>
            <a:pPr indent="-190464" lvl="0" marL="342864" rtl="0" algn="l">
              <a:lnSpc>
                <a:spcPct val="100000"/>
              </a:lnSpc>
              <a:spcBef>
                <a:spcPts val="0"/>
              </a:spcBef>
              <a:spcAft>
                <a:spcPts val="0"/>
              </a:spcAft>
              <a:buClr>
                <a:schemeClr val="dk1"/>
              </a:buClr>
              <a:buSzPts val="3000"/>
              <a:buFont typeface="Helvetica Neue"/>
              <a:buNone/>
            </a:pPr>
            <a:r>
              <a:t/>
            </a:r>
            <a:endParaRPr sz="1800">
              <a:latin typeface="Helvetica Neue"/>
              <a:ea typeface="Helvetica Neue"/>
              <a:cs typeface="Helvetica Neue"/>
              <a:sym typeface="Helvetica Neue"/>
            </a:endParaRPr>
          </a:p>
          <a:p>
            <a:pPr indent="-190464" lvl="0" marL="342864" rtl="0" algn="l">
              <a:lnSpc>
                <a:spcPct val="100000"/>
              </a:lnSpc>
              <a:spcBef>
                <a:spcPts val="0"/>
              </a:spcBef>
              <a:spcAft>
                <a:spcPts val="0"/>
              </a:spcAft>
              <a:buClr>
                <a:schemeClr val="dk1"/>
              </a:buClr>
              <a:buSzPts val="3000"/>
              <a:buFont typeface="Helvetica Neue"/>
              <a:buNone/>
            </a:pPr>
            <a:r>
              <a:t/>
            </a:r>
            <a:endParaRPr sz="1800"/>
          </a:p>
          <a:p>
            <a:pPr indent="457200" lvl="0" marL="457200" marR="0" rtl="0" algn="l">
              <a:lnSpc>
                <a:spcPct val="100000"/>
              </a:lnSpc>
              <a:spcBef>
                <a:spcPts val="0"/>
              </a:spcBef>
              <a:spcAft>
                <a:spcPts val="0"/>
              </a:spcAft>
              <a:buClr>
                <a:schemeClr val="dk1"/>
              </a:buClr>
              <a:buSzPts val="3000"/>
              <a:buFont typeface="Helvetica Neue"/>
              <a:buNone/>
            </a:pPr>
            <a:r>
              <a:t/>
            </a:r>
            <a:endParaRPr b="1" sz="1800">
              <a:latin typeface="Helvetica Neue"/>
              <a:ea typeface="Helvetica Neue"/>
              <a:cs typeface="Helvetica Neue"/>
              <a:sym typeface="Helvetica Neue"/>
            </a:endParaRPr>
          </a:p>
          <a:p>
            <a:pPr indent="-190464" lvl="0" marL="342864" marR="0" rtl="0" algn="l">
              <a:lnSpc>
                <a:spcPct val="100000"/>
              </a:lnSpc>
              <a:spcBef>
                <a:spcPts val="0"/>
              </a:spcBef>
              <a:spcAft>
                <a:spcPts val="0"/>
              </a:spcAft>
              <a:buClr>
                <a:schemeClr val="dk1"/>
              </a:buClr>
              <a:buSzPts val="3000"/>
              <a:buFont typeface="Helvetica Neue"/>
              <a:buNone/>
            </a:pPr>
            <a:r>
              <a:t/>
            </a:r>
            <a:endParaRPr b="0" i="0" sz="1800" u="none" cap="none" strike="noStrike">
              <a:solidFill>
                <a:srgbClr val="000000"/>
              </a:solidFill>
              <a:latin typeface="Arial"/>
              <a:ea typeface="Arial"/>
              <a:cs typeface="Arial"/>
              <a:sym typeface="Arial"/>
            </a:endParaRPr>
          </a:p>
        </p:txBody>
      </p:sp>
      <p:sp>
        <p:nvSpPr>
          <p:cNvPr id="1604" name="Google Shape;1604;p203"/>
          <p:cNvSpPr txBox="1"/>
          <p:nvPr>
            <p:ph type="title"/>
          </p:nvPr>
        </p:nvSpPr>
        <p:spPr>
          <a:xfrm>
            <a:off x="0" y="0"/>
            <a:ext cx="9144000" cy="9354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rgbClr val="FFFFFF"/>
                </a:solidFill>
                <a:highlight>
                  <a:srgbClr val="FF9900"/>
                </a:highlight>
              </a:rPr>
              <a:t>Data Dive Schedule</a:t>
            </a:r>
            <a:endParaRPr>
              <a:solidFill>
                <a:srgbClr val="FFFFFF"/>
              </a:solidFill>
              <a:highlight>
                <a:srgbClr val="FF9900"/>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04"/>
          <p:cNvSpPr txBox="1"/>
          <p:nvPr/>
        </p:nvSpPr>
        <p:spPr>
          <a:xfrm rot="-760654">
            <a:off x="6081796" y="194818"/>
            <a:ext cx="2832351" cy="172616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Share </a:t>
            </a:r>
            <a:r>
              <a:rPr b="1" lang="en" sz="1800">
                <a:solidFill>
                  <a:srgbClr val="FFFFFF"/>
                </a:solidFill>
                <a:latin typeface="Helvetica Neue"/>
                <a:ea typeface="Helvetica Neue"/>
                <a:cs typeface="Helvetica Neue"/>
                <a:sym typeface="Helvetica Neue"/>
              </a:rPr>
              <a:t>screenshots </a:t>
            </a:r>
            <a:r>
              <a:rPr b="1" i="0" lang="en" sz="1800" u="none" cap="none" strike="noStrike">
                <a:solidFill>
                  <a:srgbClr val="FFFFFF"/>
                </a:solidFill>
                <a:latin typeface="Helvetica Neue"/>
                <a:ea typeface="Helvetica Neue"/>
                <a:cs typeface="Helvetica Neue"/>
                <a:sym typeface="Helvetica Neue"/>
              </a:rPr>
              <a:t>and tweets</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FFFFFF"/>
                </a:solidFill>
                <a:latin typeface="Helvetica Neue"/>
                <a:ea typeface="Helvetica Neue"/>
                <a:cs typeface="Helvetica Neue"/>
                <a:sym typeface="Helvetica Neue"/>
              </a:rPr>
              <a:t>#DataDive</a:t>
            </a:r>
            <a:endParaRPr b="1" i="0" sz="30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FFFFFF"/>
                </a:solidFill>
                <a:latin typeface="Helvetica Neue"/>
                <a:ea typeface="Helvetica Neue"/>
                <a:cs typeface="Helvetica Neue"/>
                <a:sym typeface="Helvetica Neue"/>
              </a:rPr>
              <a:t>@DataKindDC</a:t>
            </a:r>
            <a:endParaRPr b="1" i="0" sz="3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0" name="Google Shape;1610;p204"/>
          <p:cNvSpPr txBox="1"/>
          <p:nvPr/>
        </p:nvSpPr>
        <p:spPr>
          <a:xfrm rot="656102">
            <a:off x="281542" y="3289663"/>
            <a:ext cx="2832429" cy="172613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Share </a:t>
            </a:r>
            <a:r>
              <a:rPr b="1" lang="en" sz="1800">
                <a:solidFill>
                  <a:srgbClr val="FFFFFF"/>
                </a:solidFill>
                <a:latin typeface="Helvetica Neue"/>
                <a:ea typeface="Helvetica Neue"/>
                <a:cs typeface="Helvetica Neue"/>
                <a:sym typeface="Helvetica Neue"/>
              </a:rPr>
              <a:t>screenshots </a:t>
            </a:r>
            <a:r>
              <a:rPr b="1" i="0" lang="en" sz="1800" u="none" cap="none" strike="noStrike">
                <a:solidFill>
                  <a:srgbClr val="FFFFFF"/>
                </a:solidFill>
                <a:latin typeface="Helvetica Neue"/>
                <a:ea typeface="Helvetica Neue"/>
                <a:cs typeface="Helvetica Neue"/>
                <a:sym typeface="Helvetica Neue"/>
              </a:rPr>
              <a:t>and tweets</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FFFFFF"/>
                </a:solidFill>
                <a:latin typeface="Helvetica Neue"/>
                <a:ea typeface="Helvetica Neue"/>
                <a:cs typeface="Helvetica Neue"/>
                <a:sym typeface="Helvetica Neue"/>
              </a:rPr>
              <a:t>#DataDive</a:t>
            </a:r>
            <a:endParaRPr b="1" i="0" sz="30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FFFFFF"/>
                </a:solidFill>
                <a:latin typeface="Helvetica Neue"/>
                <a:ea typeface="Helvetica Neue"/>
                <a:cs typeface="Helvetica Neue"/>
                <a:sym typeface="Helvetica Neue"/>
              </a:rPr>
              <a:t>@DataKindDC</a:t>
            </a:r>
            <a:endParaRPr b="1" i="0" sz="3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8" name="Shape 1348"/>
        <p:cNvGrpSpPr/>
        <p:nvPr/>
      </p:nvGrpSpPr>
      <p:grpSpPr>
        <a:xfrm>
          <a:off x="0" y="0"/>
          <a:ext cx="0" cy="0"/>
          <a:chOff x="0" y="0"/>
          <a:chExt cx="0" cy="0"/>
        </a:xfrm>
      </p:grpSpPr>
      <p:sp>
        <p:nvSpPr>
          <p:cNvPr id="1349" name="Google Shape;1349;p173"/>
          <p:cNvSpPr txBox="1"/>
          <p:nvPr>
            <p:ph idx="1" type="body"/>
          </p:nvPr>
        </p:nvSpPr>
        <p:spPr>
          <a:xfrm>
            <a:off x="1556700" y="1781550"/>
            <a:ext cx="6030600" cy="14424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600"/>
              </a:spcBef>
              <a:spcAft>
                <a:spcPts val="0"/>
              </a:spcAft>
              <a:buSzPts val="3000"/>
              <a:buNone/>
            </a:pPr>
            <a:r>
              <a:rPr b="1" lang="en" sz="3600">
                <a:solidFill>
                  <a:srgbClr val="FFFFFF"/>
                </a:solidFill>
                <a:highlight>
                  <a:srgbClr val="FF9900"/>
                </a:highlight>
                <a:latin typeface="Helvetica Neue"/>
                <a:ea typeface="Helvetica Neue"/>
                <a:cs typeface="Helvetica Neue"/>
                <a:sym typeface="Helvetica Neue"/>
              </a:rPr>
              <a:t>DataKind harnesses the power of data science in the service of humanity</a:t>
            </a:r>
            <a:endParaRPr b="1" sz="3600">
              <a:solidFill>
                <a:srgbClr val="FFFFFF"/>
              </a:solidFill>
              <a:highlight>
                <a:srgbClr val="FF9900"/>
              </a:highlight>
              <a:latin typeface="Helvetica Neue"/>
              <a:ea typeface="Helvetica Neue"/>
              <a:cs typeface="Helvetica Neue"/>
              <a:sym typeface="Helvetica Neue"/>
            </a:endParaRPr>
          </a:p>
        </p:txBody>
      </p:sp>
      <p:sp>
        <p:nvSpPr>
          <p:cNvPr id="1350" name="Google Shape;1350;p173"/>
          <p:cNvSpPr txBox="1"/>
          <p:nvPr>
            <p:ph type="title"/>
          </p:nvPr>
        </p:nvSpPr>
        <p:spPr>
          <a:xfrm>
            <a:off x="-81950" y="-251050"/>
            <a:ext cx="9392400" cy="9354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3600"/>
              <a:buNone/>
            </a:pPr>
            <a:r>
              <a:rPr lang="en">
                <a:solidFill>
                  <a:srgbClr val="FFFFFF"/>
                </a:solidFill>
                <a:highlight>
                  <a:srgbClr val="FF9900"/>
                </a:highlight>
              </a:rPr>
              <a:t>Welcome to the DataKind Community</a:t>
            </a:r>
            <a:endParaRPr>
              <a:solidFill>
                <a:srgbClr val="FFFFFF"/>
              </a:solidFill>
              <a:highlight>
                <a:srgbClr val="FF9900"/>
              </a:highlight>
            </a:endParaRPr>
          </a:p>
        </p:txBody>
      </p:sp>
      <p:sp>
        <p:nvSpPr>
          <p:cNvPr id="1351" name="Google Shape;1351;p173"/>
          <p:cNvSpPr txBox="1"/>
          <p:nvPr/>
        </p:nvSpPr>
        <p:spPr>
          <a:xfrm>
            <a:off x="5645825" y="450675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5" name="Shape 1355"/>
        <p:cNvGrpSpPr/>
        <p:nvPr/>
      </p:nvGrpSpPr>
      <p:grpSpPr>
        <a:xfrm>
          <a:off x="0" y="0"/>
          <a:ext cx="0" cy="0"/>
          <a:chOff x="0" y="0"/>
          <a:chExt cx="0" cy="0"/>
        </a:xfrm>
      </p:grpSpPr>
      <p:pic>
        <p:nvPicPr>
          <p:cNvPr id="1356" name="Google Shape;1356;p174"/>
          <p:cNvPicPr preferRelativeResize="0"/>
          <p:nvPr/>
        </p:nvPicPr>
        <p:blipFill rotWithShape="1">
          <a:blip r:embed="rId3">
            <a:alphaModFix/>
          </a:blip>
          <a:srcRect b="0" l="0" r="0" t="0"/>
          <a:stretch/>
        </p:blipFill>
        <p:spPr>
          <a:xfrm>
            <a:off x="0" y="792888"/>
            <a:ext cx="9143999" cy="4350613"/>
          </a:xfrm>
          <a:prstGeom prst="rect">
            <a:avLst/>
          </a:prstGeom>
          <a:noFill/>
          <a:ln>
            <a:noFill/>
          </a:ln>
        </p:spPr>
      </p:pic>
      <p:sp>
        <p:nvSpPr>
          <p:cNvPr id="1357" name="Google Shape;1357;p174"/>
          <p:cNvSpPr txBox="1"/>
          <p:nvPr/>
        </p:nvSpPr>
        <p:spPr>
          <a:xfrm>
            <a:off x="1230750" y="792900"/>
            <a:ext cx="6682500" cy="109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Data</a:t>
            </a:r>
            <a:r>
              <a:rPr b="1" lang="en" sz="2400"/>
              <a:t>K</a:t>
            </a:r>
            <a:r>
              <a:rPr b="1" i="0" lang="en" sz="2400" u="none" cap="none" strike="noStrike">
                <a:solidFill>
                  <a:srgbClr val="000000"/>
                </a:solidFill>
                <a:latin typeface="Arial"/>
                <a:ea typeface="Arial"/>
                <a:cs typeface="Arial"/>
                <a:sym typeface="Arial"/>
              </a:rPr>
              <a:t>indDC has </a:t>
            </a:r>
            <a:r>
              <a:rPr b="1" lang="en" sz="2400"/>
              <a:t>3,000+</a:t>
            </a:r>
            <a:r>
              <a:rPr b="1" i="0" lang="en" sz="2400" u="none" cap="none" strike="noStrike">
                <a:solidFill>
                  <a:srgbClr val="000000"/>
                </a:solidFill>
                <a:latin typeface="Arial"/>
                <a:ea typeface="Arial"/>
                <a:cs typeface="Arial"/>
                <a:sym typeface="Arial"/>
              </a:rPr>
              <a:t> members on Meetup</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And is part of a global chapter network</a:t>
            </a:r>
            <a:endParaRPr b="0" i="0" sz="2400" u="none" cap="none" strike="noStrike">
              <a:solidFill>
                <a:srgbClr val="000000"/>
              </a:solidFill>
              <a:latin typeface="Arial"/>
              <a:ea typeface="Arial"/>
              <a:cs typeface="Arial"/>
              <a:sym typeface="Arial"/>
            </a:endParaRPr>
          </a:p>
        </p:txBody>
      </p:sp>
      <p:sp>
        <p:nvSpPr>
          <p:cNvPr id="1358" name="Google Shape;1358;p174"/>
          <p:cNvSpPr txBox="1"/>
          <p:nvPr>
            <p:ph type="title"/>
          </p:nvPr>
        </p:nvSpPr>
        <p:spPr>
          <a:xfrm>
            <a:off x="-124200" y="-142500"/>
            <a:ext cx="9392400" cy="9354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3600"/>
              <a:buNone/>
            </a:pPr>
            <a:r>
              <a:rPr lang="en">
                <a:solidFill>
                  <a:srgbClr val="FFFFFF"/>
                </a:solidFill>
                <a:highlight>
                  <a:srgbClr val="FF9900"/>
                </a:highlight>
              </a:rPr>
              <a:t>Welcome to the DataKind Community</a:t>
            </a:r>
            <a:endParaRPr>
              <a:solidFill>
                <a:srgbClr val="FFFFFF"/>
              </a:solidFill>
              <a:highlight>
                <a:srgbClr val="FF9900"/>
              </a:highlight>
            </a:endParaRPr>
          </a:p>
        </p:txBody>
      </p:sp>
      <p:sp>
        <p:nvSpPr>
          <p:cNvPr id="1359" name="Google Shape;1359;p174"/>
          <p:cNvSpPr txBox="1"/>
          <p:nvPr/>
        </p:nvSpPr>
        <p:spPr>
          <a:xfrm>
            <a:off x="33900" y="3695300"/>
            <a:ext cx="9076200" cy="109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HQ in NYC | Washington, DC | San Francisco</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United Kingdom | Bangalore, India | Singapore</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3" name="Shape 1363"/>
        <p:cNvGrpSpPr/>
        <p:nvPr/>
      </p:nvGrpSpPr>
      <p:grpSpPr>
        <a:xfrm>
          <a:off x="0" y="0"/>
          <a:ext cx="0" cy="0"/>
          <a:chOff x="0" y="0"/>
          <a:chExt cx="0" cy="0"/>
        </a:xfrm>
      </p:grpSpPr>
      <p:sp>
        <p:nvSpPr>
          <p:cNvPr id="1364" name="Google Shape;1364;p175"/>
          <p:cNvSpPr txBox="1"/>
          <p:nvPr/>
        </p:nvSpPr>
        <p:spPr>
          <a:xfrm>
            <a:off x="0" y="0"/>
            <a:ext cx="9144000" cy="935400"/>
          </a:xfrm>
          <a:prstGeom prst="rect">
            <a:avLst/>
          </a:prstGeom>
          <a:solidFill>
            <a:srgbClr val="FF9900"/>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highlight>
                  <a:srgbClr val="FF9900"/>
                </a:highlight>
                <a:latin typeface="Arial"/>
                <a:ea typeface="Arial"/>
                <a:cs typeface="Arial"/>
                <a:sym typeface="Arial"/>
              </a:rPr>
              <a:t>Thank you to our </a:t>
            </a:r>
            <a:r>
              <a:rPr b="1" lang="en" sz="3600">
                <a:solidFill>
                  <a:srgbClr val="FFFFFF"/>
                </a:solidFill>
                <a:highlight>
                  <a:srgbClr val="FF9900"/>
                </a:highlight>
              </a:rPr>
              <a:t>hosts!</a:t>
            </a:r>
            <a:endParaRPr b="1" i="0" sz="3600" u="none" cap="none" strike="noStrike">
              <a:solidFill>
                <a:srgbClr val="FFFFFF"/>
              </a:solidFill>
              <a:highlight>
                <a:srgbClr val="FF9900"/>
              </a:highlight>
              <a:latin typeface="Arial"/>
              <a:ea typeface="Arial"/>
              <a:cs typeface="Arial"/>
              <a:sym typeface="Arial"/>
            </a:endParaRPr>
          </a:p>
        </p:txBody>
      </p:sp>
      <p:sp>
        <p:nvSpPr>
          <p:cNvPr id="1365" name="Google Shape;1365;p175"/>
          <p:cNvSpPr txBox="1"/>
          <p:nvPr/>
        </p:nvSpPr>
        <p:spPr>
          <a:xfrm>
            <a:off x="147600" y="3333125"/>
            <a:ext cx="8996400" cy="70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lang="en" sz="2400">
                <a:solidFill>
                  <a:srgbClr val="FF9900"/>
                </a:solidFill>
                <a:latin typeface="Helvetica Neue"/>
                <a:ea typeface="Helvetica Neue"/>
                <a:cs typeface="Helvetica Neue"/>
                <a:sym typeface="Helvetica Neue"/>
              </a:rPr>
              <a:t>Special t</a:t>
            </a:r>
            <a:r>
              <a:rPr b="1" i="0" lang="en" sz="2400" u="none" cap="none" strike="noStrike">
                <a:solidFill>
                  <a:srgbClr val="FF9900"/>
                </a:solidFill>
                <a:latin typeface="Helvetica Neue"/>
                <a:ea typeface="Helvetica Neue"/>
                <a:cs typeface="Helvetica Neue"/>
                <a:sym typeface="Helvetica Neue"/>
              </a:rPr>
              <a:t>hank you and shou</a:t>
            </a:r>
            <a:r>
              <a:rPr b="1" lang="en" sz="2400">
                <a:solidFill>
                  <a:srgbClr val="FF9900"/>
                </a:solidFill>
                <a:latin typeface="Helvetica Neue"/>
                <a:ea typeface="Helvetica Neue"/>
                <a:cs typeface="Helvetica Neue"/>
                <a:sym typeface="Helvetica Neue"/>
              </a:rPr>
              <a:t>t out to: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t/>
            </a:r>
            <a:endParaRPr b="1" sz="2400">
              <a:solidFill>
                <a:srgbClr val="FF9900"/>
              </a:solidFill>
              <a:latin typeface="Helvetica Neue"/>
              <a:ea typeface="Helvetica Neue"/>
              <a:cs typeface="Helvetica Neue"/>
              <a:sym typeface="Helvetica Neue"/>
            </a:endParaRPr>
          </a:p>
        </p:txBody>
      </p:sp>
      <p:pic>
        <p:nvPicPr>
          <p:cNvPr id="1366" name="Google Shape;1366;p175"/>
          <p:cNvPicPr preferRelativeResize="0"/>
          <p:nvPr/>
        </p:nvPicPr>
        <p:blipFill>
          <a:blip r:embed="rId3">
            <a:alphaModFix/>
          </a:blip>
          <a:stretch>
            <a:fillRect/>
          </a:stretch>
        </p:blipFill>
        <p:spPr>
          <a:xfrm>
            <a:off x="1822825" y="2619125"/>
            <a:ext cx="5498351" cy="194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76"/>
          <p:cNvPicPr preferRelativeResize="0"/>
          <p:nvPr/>
        </p:nvPicPr>
        <p:blipFill rotWithShape="1">
          <a:blip r:embed="rId3">
            <a:alphaModFix/>
          </a:blip>
          <a:srcRect b="23611" l="0" r="0" t="-8459"/>
          <a:stretch/>
        </p:blipFill>
        <p:spPr>
          <a:xfrm>
            <a:off x="0" y="-646350"/>
            <a:ext cx="9144003" cy="5804229"/>
          </a:xfrm>
          <a:prstGeom prst="rect">
            <a:avLst/>
          </a:prstGeom>
          <a:noFill/>
          <a:ln>
            <a:noFill/>
          </a:ln>
        </p:spPr>
      </p:pic>
      <p:sp>
        <p:nvSpPr>
          <p:cNvPr id="1372" name="Google Shape;1372;p176"/>
          <p:cNvSpPr txBox="1"/>
          <p:nvPr/>
        </p:nvSpPr>
        <p:spPr>
          <a:xfrm>
            <a:off x="0" y="-128350"/>
            <a:ext cx="9144000" cy="1115100"/>
          </a:xfrm>
          <a:prstGeom prst="rect">
            <a:avLst/>
          </a:prstGeom>
          <a:solidFill>
            <a:srgbClr val="FF9900"/>
          </a:solidFill>
          <a:ln>
            <a:noFill/>
          </a:ln>
        </p:spPr>
        <p:txBody>
          <a:bodyPr anchorCtr="0" anchor="ctr" bIns="91425" lIns="91425" spcFirstLastPara="1" rIns="91425" wrap="square" tIns="91425">
            <a:noAutofit/>
          </a:bodyPr>
          <a:lstStyle/>
          <a:p>
            <a:pPr indent="0" lvl="0" marL="457200" marR="0" rtl="0" algn="l">
              <a:lnSpc>
                <a:spcPct val="100000"/>
              </a:lnSpc>
              <a:spcBef>
                <a:spcPts val="600"/>
              </a:spcBef>
              <a:spcAft>
                <a:spcPts val="0"/>
              </a:spcAft>
              <a:buClr>
                <a:srgbClr val="000000"/>
              </a:buClr>
              <a:buSzPts val="6000"/>
              <a:buFont typeface="Arial"/>
              <a:buNone/>
            </a:pPr>
            <a:r>
              <a:rPr b="1" i="0" lang="en" sz="6000" u="none" cap="none" strike="noStrike">
                <a:solidFill>
                  <a:schemeClr val="lt1"/>
                </a:solidFill>
                <a:latin typeface="Helvetica Neue"/>
                <a:ea typeface="Helvetica Neue"/>
                <a:cs typeface="Helvetica Neue"/>
                <a:sym typeface="Helvetica Neue"/>
              </a:rPr>
              <a:t>   </a:t>
            </a:r>
            <a:r>
              <a:rPr b="1" i="0" lang="en" sz="6000" u="none" cap="none" strike="noStrike">
                <a:solidFill>
                  <a:schemeClr val="lt1"/>
                </a:solidFill>
                <a:highlight>
                  <a:srgbClr val="FF9900"/>
                </a:highlight>
                <a:latin typeface="Helvetica Neue"/>
                <a:ea typeface="Helvetica Neue"/>
                <a:cs typeface="Helvetica Neue"/>
                <a:sym typeface="Helvetica Neue"/>
              </a:rPr>
              <a:t>What is a Data</a:t>
            </a:r>
            <a:r>
              <a:rPr b="1" lang="en" sz="6000">
                <a:solidFill>
                  <a:schemeClr val="lt1"/>
                </a:solidFill>
                <a:highlight>
                  <a:srgbClr val="FF9900"/>
                </a:highlight>
                <a:latin typeface="Helvetica Neue"/>
                <a:ea typeface="Helvetica Neue"/>
                <a:cs typeface="Helvetica Neue"/>
                <a:sym typeface="Helvetica Neue"/>
              </a:rPr>
              <a:t>Dive</a:t>
            </a:r>
            <a:r>
              <a:rPr b="1" i="0" lang="en" sz="6000" u="none" cap="none" strike="noStrike">
                <a:solidFill>
                  <a:schemeClr val="lt1"/>
                </a:solidFill>
                <a:highlight>
                  <a:srgbClr val="FF9900"/>
                </a:highlight>
                <a:latin typeface="Helvetica Neue"/>
                <a:ea typeface="Helvetica Neue"/>
                <a:cs typeface="Helvetica Neue"/>
                <a:sym typeface="Helvetica Neue"/>
              </a:rPr>
              <a:t>?  </a:t>
            </a:r>
            <a:endParaRPr b="1" i="0" sz="6000" u="none" cap="none" strike="noStrike">
              <a:solidFill>
                <a:schemeClr val="lt1"/>
              </a:solidFill>
              <a:highlight>
                <a:srgbClr val="FF9900"/>
              </a:highlight>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77"/>
          <p:cNvSpPr txBox="1"/>
          <p:nvPr>
            <p:ph idx="2" type="body"/>
          </p:nvPr>
        </p:nvSpPr>
        <p:spPr>
          <a:xfrm>
            <a:off x="193100" y="1130975"/>
            <a:ext cx="8728500" cy="3806700"/>
          </a:xfrm>
          <a:prstGeom prst="rect">
            <a:avLst/>
          </a:prstGeom>
          <a:noFill/>
          <a:ln>
            <a:noFill/>
          </a:ln>
        </p:spPr>
        <p:txBody>
          <a:bodyPr anchorCtr="0" anchor="t" bIns="91400" lIns="91400" spcFirstLastPara="1" rIns="91400" wrap="square" tIns="91400">
            <a:noAutofit/>
          </a:bodyPr>
          <a:lstStyle/>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9:30 am </a:t>
            </a:r>
            <a:r>
              <a:rPr lang="en" sz="1900">
                <a:solidFill>
                  <a:schemeClr val="dk1"/>
                </a:solidFill>
                <a:latin typeface="Roboto"/>
                <a:ea typeface="Roboto"/>
                <a:cs typeface="Roboto"/>
                <a:sym typeface="Roboto"/>
              </a:rPr>
              <a:t>– Volunteers arrive; bagels and coffee served</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10:15 am</a:t>
            </a:r>
            <a:r>
              <a:rPr lang="en" sz="1900">
                <a:solidFill>
                  <a:schemeClr val="dk1"/>
                </a:solidFill>
                <a:latin typeface="Roboto"/>
                <a:ea typeface="Roboto"/>
                <a:cs typeface="Roboto"/>
                <a:sym typeface="Roboto"/>
              </a:rPr>
              <a:t> – Introductions to DataKind and the individual projects</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11:00 am</a:t>
            </a:r>
            <a:r>
              <a:rPr lang="en" sz="1900">
                <a:solidFill>
                  <a:schemeClr val="dk1"/>
                </a:solidFill>
                <a:latin typeface="Roboto"/>
                <a:ea typeface="Roboto"/>
                <a:cs typeface="Roboto"/>
                <a:sym typeface="Roboto"/>
              </a:rPr>
              <a:t> – Begin work on projects for two-hour morning session</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1:00 pm </a:t>
            </a:r>
            <a:r>
              <a:rPr lang="en" sz="1900">
                <a:solidFill>
                  <a:schemeClr val="dk1"/>
                </a:solidFill>
                <a:latin typeface="Roboto"/>
                <a:ea typeface="Roboto"/>
                <a:cs typeface="Roboto"/>
                <a:sym typeface="Roboto"/>
              </a:rPr>
              <a:t>– Lunch is served</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2:00 pm</a:t>
            </a:r>
            <a:r>
              <a:rPr lang="en" sz="1900">
                <a:solidFill>
                  <a:schemeClr val="dk1"/>
                </a:solidFill>
                <a:latin typeface="Roboto"/>
                <a:ea typeface="Roboto"/>
                <a:cs typeface="Roboto"/>
                <a:sym typeface="Roboto"/>
              </a:rPr>
              <a:t> – Resume work on projects for two-hour afternoon session</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4:00 pm </a:t>
            </a:r>
            <a:r>
              <a:rPr lang="en" sz="1900">
                <a:solidFill>
                  <a:schemeClr val="dk1"/>
                </a:solidFill>
                <a:latin typeface="Roboto"/>
                <a:ea typeface="Roboto"/>
                <a:cs typeface="Roboto"/>
                <a:sym typeface="Roboto"/>
              </a:rPr>
              <a:t>– Regroup to present progress made throughout the day and next steps</a:t>
            </a:r>
            <a:endParaRPr sz="1900">
              <a:solidFill>
                <a:schemeClr val="dk1"/>
              </a:solidFill>
              <a:latin typeface="Roboto"/>
              <a:ea typeface="Roboto"/>
              <a:cs typeface="Roboto"/>
              <a:sym typeface="Roboto"/>
            </a:endParaRPr>
          </a:p>
          <a:p>
            <a:pPr indent="-349250" lvl="0" marL="457200" rtl="0" algn="l">
              <a:lnSpc>
                <a:spcPct val="150000"/>
              </a:lnSpc>
              <a:spcBef>
                <a:spcPts val="0"/>
              </a:spcBef>
              <a:spcAft>
                <a:spcPts val="0"/>
              </a:spcAft>
              <a:buClr>
                <a:schemeClr val="dk1"/>
              </a:buClr>
              <a:buSzPts val="1900"/>
              <a:buFont typeface="Roboto"/>
              <a:buChar char="•"/>
            </a:pPr>
            <a:r>
              <a:rPr b="1" lang="en" sz="1900">
                <a:solidFill>
                  <a:schemeClr val="dk1"/>
                </a:solidFill>
                <a:latin typeface="Roboto"/>
                <a:ea typeface="Roboto"/>
                <a:cs typeface="Roboto"/>
                <a:sym typeface="Roboto"/>
              </a:rPr>
              <a:t>5:00 pm </a:t>
            </a:r>
            <a:r>
              <a:rPr lang="en" sz="1900">
                <a:solidFill>
                  <a:schemeClr val="dk1"/>
                </a:solidFill>
                <a:latin typeface="Roboto"/>
                <a:ea typeface="Roboto"/>
                <a:cs typeface="Roboto"/>
                <a:sym typeface="Roboto"/>
              </a:rPr>
              <a:t>– Event ends</a:t>
            </a:r>
            <a:endParaRPr b="1" sz="2500">
              <a:latin typeface="Helvetica Neue"/>
              <a:ea typeface="Helvetica Neue"/>
              <a:cs typeface="Helvetica Neue"/>
              <a:sym typeface="Helvetica Neue"/>
            </a:endParaRPr>
          </a:p>
          <a:p>
            <a:pPr indent="-190464" lvl="0" marL="342864" rtl="0" algn="l">
              <a:lnSpc>
                <a:spcPct val="115000"/>
              </a:lnSpc>
              <a:spcBef>
                <a:spcPts val="0"/>
              </a:spcBef>
              <a:spcAft>
                <a:spcPts val="0"/>
              </a:spcAft>
              <a:buClr>
                <a:schemeClr val="dk1"/>
              </a:buClr>
              <a:buSzPts val="3000"/>
              <a:buFont typeface="Helvetica Neue"/>
              <a:buNone/>
            </a:pPr>
            <a:r>
              <a:t/>
            </a:r>
            <a:endParaRPr sz="1800">
              <a:latin typeface="Helvetica Neue"/>
              <a:ea typeface="Helvetica Neue"/>
              <a:cs typeface="Helvetica Neue"/>
              <a:sym typeface="Helvetica Neue"/>
            </a:endParaRPr>
          </a:p>
          <a:p>
            <a:pPr indent="0" lvl="0" marL="152400" rtl="0" algn="l">
              <a:lnSpc>
                <a:spcPct val="100000"/>
              </a:lnSpc>
              <a:spcBef>
                <a:spcPts val="0"/>
              </a:spcBef>
              <a:spcAft>
                <a:spcPts val="0"/>
              </a:spcAft>
              <a:buClr>
                <a:schemeClr val="dk1"/>
              </a:buClr>
              <a:buSzPts val="3000"/>
              <a:buFont typeface="Helvetica Neue"/>
              <a:buNone/>
            </a:pPr>
            <a:r>
              <a:t/>
            </a:r>
            <a:endParaRPr sz="1800">
              <a:latin typeface="Helvetica Neue"/>
              <a:ea typeface="Helvetica Neue"/>
              <a:cs typeface="Helvetica Neue"/>
              <a:sym typeface="Helvetica Neue"/>
            </a:endParaRPr>
          </a:p>
          <a:p>
            <a:pPr indent="-190464" lvl="0" marL="342864" rtl="0" algn="l">
              <a:lnSpc>
                <a:spcPct val="100000"/>
              </a:lnSpc>
              <a:spcBef>
                <a:spcPts val="0"/>
              </a:spcBef>
              <a:spcAft>
                <a:spcPts val="0"/>
              </a:spcAft>
              <a:buClr>
                <a:schemeClr val="dk1"/>
              </a:buClr>
              <a:buSzPts val="3000"/>
              <a:buFont typeface="Helvetica Neue"/>
              <a:buNone/>
            </a:pPr>
            <a:r>
              <a:t/>
            </a:r>
            <a:endParaRPr sz="1800">
              <a:latin typeface="Helvetica Neue"/>
              <a:ea typeface="Helvetica Neue"/>
              <a:cs typeface="Helvetica Neue"/>
              <a:sym typeface="Helvetica Neue"/>
            </a:endParaRPr>
          </a:p>
          <a:p>
            <a:pPr indent="-190464" lvl="0" marL="342864" rtl="0" algn="l">
              <a:lnSpc>
                <a:spcPct val="100000"/>
              </a:lnSpc>
              <a:spcBef>
                <a:spcPts val="0"/>
              </a:spcBef>
              <a:spcAft>
                <a:spcPts val="0"/>
              </a:spcAft>
              <a:buClr>
                <a:schemeClr val="dk1"/>
              </a:buClr>
              <a:buSzPts val="3000"/>
              <a:buFont typeface="Helvetica Neue"/>
              <a:buNone/>
            </a:pPr>
            <a:r>
              <a:t/>
            </a:r>
            <a:endParaRPr sz="1800"/>
          </a:p>
          <a:p>
            <a:pPr indent="457200" lvl="0" marL="457200" marR="0" rtl="0" algn="l">
              <a:lnSpc>
                <a:spcPct val="100000"/>
              </a:lnSpc>
              <a:spcBef>
                <a:spcPts val="0"/>
              </a:spcBef>
              <a:spcAft>
                <a:spcPts val="0"/>
              </a:spcAft>
              <a:buClr>
                <a:schemeClr val="dk1"/>
              </a:buClr>
              <a:buSzPts val="3000"/>
              <a:buFont typeface="Helvetica Neue"/>
              <a:buNone/>
            </a:pPr>
            <a:r>
              <a:t/>
            </a:r>
            <a:endParaRPr b="1" sz="1800">
              <a:latin typeface="Helvetica Neue"/>
              <a:ea typeface="Helvetica Neue"/>
              <a:cs typeface="Helvetica Neue"/>
              <a:sym typeface="Helvetica Neue"/>
            </a:endParaRPr>
          </a:p>
          <a:p>
            <a:pPr indent="-190464" lvl="0" marL="342864" marR="0" rtl="0" algn="l">
              <a:lnSpc>
                <a:spcPct val="100000"/>
              </a:lnSpc>
              <a:spcBef>
                <a:spcPts val="0"/>
              </a:spcBef>
              <a:spcAft>
                <a:spcPts val="0"/>
              </a:spcAft>
              <a:buClr>
                <a:schemeClr val="dk1"/>
              </a:buClr>
              <a:buSzPts val="3000"/>
              <a:buFont typeface="Helvetica Neue"/>
              <a:buNone/>
            </a:pPr>
            <a:r>
              <a:t/>
            </a:r>
            <a:endParaRPr b="0" i="0" sz="1800" u="none" cap="none" strike="noStrike">
              <a:solidFill>
                <a:srgbClr val="000000"/>
              </a:solidFill>
              <a:latin typeface="Arial"/>
              <a:ea typeface="Arial"/>
              <a:cs typeface="Arial"/>
              <a:sym typeface="Arial"/>
            </a:endParaRPr>
          </a:p>
        </p:txBody>
      </p:sp>
      <p:sp>
        <p:nvSpPr>
          <p:cNvPr id="1378" name="Google Shape;1378;p177"/>
          <p:cNvSpPr txBox="1"/>
          <p:nvPr>
            <p:ph type="title"/>
          </p:nvPr>
        </p:nvSpPr>
        <p:spPr>
          <a:xfrm>
            <a:off x="0" y="0"/>
            <a:ext cx="9144000" cy="9354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rgbClr val="FFFFFF"/>
                </a:solidFill>
                <a:highlight>
                  <a:srgbClr val="FF9900"/>
                </a:highlight>
              </a:rPr>
              <a:t>Data Dive Schedule</a:t>
            </a:r>
            <a:endParaRPr>
              <a:solidFill>
                <a:srgbClr val="FFFFFF"/>
              </a:solidFill>
              <a:highlight>
                <a:srgbClr val="FF99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descr="11193116225_8d7806a448_h.jpg" id="1383" name="Google Shape;1383;p178"/>
          <p:cNvPicPr preferRelativeResize="0"/>
          <p:nvPr/>
        </p:nvPicPr>
        <p:blipFill rotWithShape="1">
          <a:blip r:embed="rId3">
            <a:alphaModFix/>
          </a:blip>
          <a:srcRect b="0" l="0" r="0" t="0"/>
          <a:stretch/>
        </p:blipFill>
        <p:spPr>
          <a:xfrm>
            <a:off x="0" y="-6"/>
            <a:ext cx="9144000" cy="6069300"/>
          </a:xfrm>
          <a:prstGeom prst="rect">
            <a:avLst/>
          </a:prstGeom>
          <a:noFill/>
          <a:ln>
            <a:noFill/>
          </a:ln>
        </p:spPr>
      </p:pic>
      <p:sp>
        <p:nvSpPr>
          <p:cNvPr id="1384" name="Google Shape;1384;p178"/>
          <p:cNvSpPr txBox="1"/>
          <p:nvPr>
            <p:ph type="title"/>
          </p:nvPr>
        </p:nvSpPr>
        <p:spPr>
          <a:xfrm>
            <a:off x="101000" y="131800"/>
            <a:ext cx="8984100" cy="365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3600">
                <a:solidFill>
                  <a:srgbClr val="FFFFFF"/>
                </a:solidFill>
                <a:highlight>
                  <a:srgbClr val="FF9900"/>
                </a:highlight>
              </a:rPr>
              <a:t>Project Pitches</a:t>
            </a:r>
            <a:endParaRPr b="1" sz="3600">
              <a:solidFill>
                <a:srgbClr val="FFFFFF"/>
              </a:solidFill>
              <a:highlight>
                <a:srgbClr val="FF9900"/>
              </a:highlight>
            </a:endParaRPr>
          </a:p>
          <a:p>
            <a:pPr indent="0" lvl="0" marL="0" rtl="0" algn="ctr">
              <a:lnSpc>
                <a:spcPct val="100000"/>
              </a:lnSpc>
              <a:spcBef>
                <a:spcPts val="0"/>
              </a:spcBef>
              <a:spcAft>
                <a:spcPts val="0"/>
              </a:spcAft>
              <a:buSzPts val="1400"/>
              <a:buNone/>
            </a:pPr>
            <a:r>
              <a:rPr b="1" lang="en" sz="3600">
                <a:solidFill>
                  <a:srgbClr val="FFFFFF"/>
                </a:solidFill>
                <a:highlight>
                  <a:srgbClr val="FF9900"/>
                </a:highlight>
              </a:rPr>
              <a:t>Meet your Data Ambassadors &amp; Partner </a:t>
            </a:r>
            <a:r>
              <a:rPr b="1" lang="en" sz="3600">
                <a:solidFill>
                  <a:srgbClr val="FFFFFF"/>
                </a:solidFill>
                <a:highlight>
                  <a:srgbClr val="FF9900"/>
                </a:highlight>
              </a:rPr>
              <a:t>Organization</a:t>
            </a:r>
            <a:r>
              <a:rPr b="1" lang="en" sz="3600">
                <a:solidFill>
                  <a:srgbClr val="FFFFFF"/>
                </a:solidFill>
                <a:highlight>
                  <a:srgbClr val="FF9900"/>
                </a:highlight>
              </a:rPr>
              <a:t> Representatives</a:t>
            </a:r>
            <a:endParaRPr b="1" sz="3600">
              <a:solidFill>
                <a:srgbClr val="FFFFFF"/>
              </a:solidFill>
              <a:highlight>
                <a:srgbClr val="FF9900"/>
              </a:highlight>
            </a:endParaRPr>
          </a:p>
        </p:txBody>
      </p:sp>
      <p:sp>
        <p:nvSpPr>
          <p:cNvPr id="1385" name="Google Shape;1385;p178"/>
          <p:cNvSpPr/>
          <p:nvPr/>
        </p:nvSpPr>
        <p:spPr>
          <a:xfrm>
            <a:off x="341850" y="1977775"/>
            <a:ext cx="8460300" cy="320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78"/>
          <p:cNvSpPr txBox="1"/>
          <p:nvPr/>
        </p:nvSpPr>
        <p:spPr>
          <a:xfrm>
            <a:off x="5731675" y="2105550"/>
            <a:ext cx="1879500" cy="9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1387" name="Google Shape;1387;p178"/>
          <p:cNvPicPr preferRelativeResize="0"/>
          <p:nvPr/>
        </p:nvPicPr>
        <p:blipFill>
          <a:blip r:embed="rId4">
            <a:alphaModFix/>
          </a:blip>
          <a:stretch>
            <a:fillRect/>
          </a:stretch>
        </p:blipFill>
        <p:spPr>
          <a:xfrm>
            <a:off x="1222550" y="3725900"/>
            <a:ext cx="3582326" cy="1324175"/>
          </a:xfrm>
          <a:prstGeom prst="rect">
            <a:avLst/>
          </a:prstGeom>
          <a:noFill/>
          <a:ln cap="flat" cmpd="sng" w="9525">
            <a:solidFill>
              <a:schemeClr val="dk2"/>
            </a:solidFill>
            <a:prstDash val="solid"/>
            <a:round/>
            <a:headEnd len="sm" w="sm" type="none"/>
            <a:tailEnd len="sm" w="sm" type="none"/>
          </a:ln>
        </p:spPr>
      </p:pic>
      <p:pic>
        <p:nvPicPr>
          <p:cNvPr id="1388" name="Google Shape;1388;p178"/>
          <p:cNvPicPr preferRelativeResize="0"/>
          <p:nvPr/>
        </p:nvPicPr>
        <p:blipFill>
          <a:blip r:embed="rId5">
            <a:alphaModFix/>
          </a:blip>
          <a:stretch>
            <a:fillRect/>
          </a:stretch>
        </p:blipFill>
        <p:spPr>
          <a:xfrm>
            <a:off x="5966129" y="3222450"/>
            <a:ext cx="2683621" cy="1955425"/>
          </a:xfrm>
          <a:prstGeom prst="rect">
            <a:avLst/>
          </a:prstGeom>
          <a:noFill/>
          <a:ln>
            <a:noFill/>
          </a:ln>
        </p:spPr>
      </p:pic>
      <p:pic>
        <p:nvPicPr>
          <p:cNvPr id="1389" name="Google Shape;1389;p178"/>
          <p:cNvPicPr preferRelativeResize="0"/>
          <p:nvPr/>
        </p:nvPicPr>
        <p:blipFill>
          <a:blip r:embed="rId6">
            <a:alphaModFix/>
          </a:blip>
          <a:stretch>
            <a:fillRect/>
          </a:stretch>
        </p:blipFill>
        <p:spPr>
          <a:xfrm>
            <a:off x="4373752" y="2086499"/>
            <a:ext cx="2473998" cy="1510100"/>
          </a:xfrm>
          <a:prstGeom prst="rect">
            <a:avLst/>
          </a:prstGeom>
          <a:noFill/>
          <a:ln>
            <a:noFill/>
          </a:ln>
        </p:spPr>
      </p:pic>
      <p:pic>
        <p:nvPicPr>
          <p:cNvPr id="1390" name="Google Shape;1390;p178"/>
          <p:cNvPicPr preferRelativeResize="0"/>
          <p:nvPr/>
        </p:nvPicPr>
        <p:blipFill>
          <a:blip r:embed="rId7">
            <a:alphaModFix/>
          </a:blip>
          <a:stretch>
            <a:fillRect/>
          </a:stretch>
        </p:blipFill>
        <p:spPr>
          <a:xfrm>
            <a:off x="917750" y="2232677"/>
            <a:ext cx="3130100" cy="13679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4F5863"/>
      </a:dk1>
      <a:lt1>
        <a:srgbClr val="FFFFFF"/>
      </a:lt1>
      <a:dk2>
        <a:srgbClr val="A7A7A7"/>
      </a:dk2>
      <a:lt2>
        <a:srgbClr val="535353"/>
      </a:lt2>
      <a:accent1>
        <a:srgbClr val="F0F4F7"/>
      </a:accent1>
      <a:accent2>
        <a:srgbClr val="C3CBD0"/>
      </a:accent2>
      <a:accent3>
        <a:srgbClr val="146DA9"/>
      </a:accent3>
      <a:accent4>
        <a:srgbClr val="136DA9"/>
      </a:accent4>
      <a:accent5>
        <a:srgbClr val="0B3D5F"/>
      </a:accent5>
      <a:accent6>
        <a:srgbClr val="082F49"/>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